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7" r:id="rId2"/>
    <p:sldId id="298" r:id="rId3"/>
    <p:sldId id="312" r:id="rId4"/>
    <p:sldId id="313" r:id="rId5"/>
    <p:sldId id="325" r:id="rId6"/>
    <p:sldId id="314" r:id="rId7"/>
    <p:sldId id="315" r:id="rId8"/>
    <p:sldId id="322" r:id="rId9"/>
    <p:sldId id="316" r:id="rId10"/>
    <p:sldId id="317" r:id="rId11"/>
    <p:sldId id="318" r:id="rId12"/>
    <p:sldId id="320" r:id="rId13"/>
    <p:sldId id="333" r:id="rId14"/>
    <p:sldId id="334" r:id="rId15"/>
    <p:sldId id="323" r:id="rId16"/>
    <p:sldId id="324" r:id="rId17"/>
    <p:sldId id="326" r:id="rId18"/>
    <p:sldId id="328" r:id="rId19"/>
    <p:sldId id="327" r:id="rId20"/>
    <p:sldId id="329" r:id="rId21"/>
    <p:sldId id="330" r:id="rId22"/>
    <p:sldId id="331" r:id="rId23"/>
    <p:sldId id="319" r:id="rId24"/>
    <p:sldId id="332" r:id="rId2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aramond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aramond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aramond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aramond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aramond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aramond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aramond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aramond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aramond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FB193C-6ADB-47B6-BAA3-18B809CB0D89}" v="23" dt="2023-01-25T23:56:32.48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DCB"/>
          </a:solidFill>
        </a:fill>
      </a:tcStyle>
    </a:wholeTbl>
    <a:band2H>
      <a:tcTxStyle/>
      <a:tcStyle>
        <a:tcBdr/>
        <a:fill>
          <a:solidFill>
            <a:srgbClr val="ECEF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DE"/>
          </a:solidFill>
        </a:fill>
      </a:tcStyle>
    </a:wholeTbl>
    <a:band2H>
      <a:tcTxStyle/>
      <a:tcStyle>
        <a:tcBdr/>
        <a:fill>
          <a:solidFill>
            <a:srgbClr val="E8EB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4CD"/>
          </a:solidFill>
        </a:fill>
      </a:tcStyle>
    </a:wholeTbl>
    <a:band2H>
      <a:tcTxStyle/>
      <a:tcStyle>
        <a:tcBdr/>
        <a:fill>
          <a:solidFill>
            <a:srgbClr val="F9F2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37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dd Reynolds" userId="817cbf29-338d-46fd-9e23-64fa713dfdc3" providerId="ADAL" clId="{5AFB193C-6ADB-47B6-BAA3-18B809CB0D89}"/>
    <pc:docChg chg="undo custSel addSld delSld modSld sldOrd">
      <pc:chgData name="Todd Reynolds" userId="817cbf29-338d-46fd-9e23-64fa713dfdc3" providerId="ADAL" clId="{5AFB193C-6ADB-47B6-BAA3-18B809CB0D89}" dt="2023-01-26T00:00:31.137" v="1668" actId="1076"/>
      <pc:docMkLst>
        <pc:docMk/>
      </pc:docMkLst>
      <pc:sldChg chg="modSp mod">
        <pc:chgData name="Todd Reynolds" userId="817cbf29-338d-46fd-9e23-64fa713dfdc3" providerId="ADAL" clId="{5AFB193C-6ADB-47B6-BAA3-18B809CB0D89}" dt="2023-01-25T23:57:17.860" v="1643" actId="403"/>
        <pc:sldMkLst>
          <pc:docMk/>
          <pc:sldMk cId="0" sldId="257"/>
        </pc:sldMkLst>
        <pc:spChg chg="mod">
          <ac:chgData name="Todd Reynolds" userId="817cbf29-338d-46fd-9e23-64fa713dfdc3" providerId="ADAL" clId="{5AFB193C-6ADB-47B6-BAA3-18B809CB0D89}" dt="2023-01-25T21:24:06.020" v="22" actId="207"/>
          <ac:spMkLst>
            <pc:docMk/>
            <pc:sldMk cId="0" sldId="257"/>
            <ac:spMk id="341" creationId="{00000000-0000-0000-0000-000000000000}"/>
          </ac:spMkLst>
        </pc:spChg>
        <pc:spChg chg="mod">
          <ac:chgData name="Todd Reynolds" userId="817cbf29-338d-46fd-9e23-64fa713dfdc3" providerId="ADAL" clId="{5AFB193C-6ADB-47B6-BAA3-18B809CB0D89}" dt="2023-01-25T23:57:17.860" v="1643" actId="403"/>
          <ac:spMkLst>
            <pc:docMk/>
            <pc:sldMk cId="0" sldId="257"/>
            <ac:spMk id="342" creationId="{00000000-0000-0000-0000-000000000000}"/>
          </ac:spMkLst>
        </pc:spChg>
      </pc:sldChg>
      <pc:sldChg chg="modSp mod">
        <pc:chgData name="Todd Reynolds" userId="817cbf29-338d-46fd-9e23-64fa713dfdc3" providerId="ADAL" clId="{5AFB193C-6ADB-47B6-BAA3-18B809CB0D89}" dt="2023-01-25T21:24:26.965" v="28" actId="20577"/>
        <pc:sldMkLst>
          <pc:docMk/>
          <pc:sldMk cId="4082844046" sldId="298"/>
        </pc:sldMkLst>
        <pc:spChg chg="mod">
          <ac:chgData name="Todd Reynolds" userId="817cbf29-338d-46fd-9e23-64fa713dfdc3" providerId="ADAL" clId="{5AFB193C-6ADB-47B6-BAA3-18B809CB0D89}" dt="2023-01-25T21:24:26.965" v="28" actId="20577"/>
          <ac:spMkLst>
            <pc:docMk/>
            <pc:sldMk cId="4082844046" sldId="298"/>
            <ac:spMk id="344" creationId="{00000000-0000-0000-0000-000000000000}"/>
          </ac:spMkLst>
        </pc:spChg>
        <pc:spChg chg="mod">
          <ac:chgData name="Todd Reynolds" userId="817cbf29-338d-46fd-9e23-64fa713dfdc3" providerId="ADAL" clId="{5AFB193C-6ADB-47B6-BAA3-18B809CB0D89}" dt="2023-01-25T21:24:13.792" v="23"/>
          <ac:spMkLst>
            <pc:docMk/>
            <pc:sldMk cId="4082844046" sldId="298"/>
            <ac:spMk id="345" creationId="{00000000-0000-0000-0000-000000000000}"/>
          </ac:spMkLst>
        </pc:spChg>
      </pc:sldChg>
      <pc:sldChg chg="del">
        <pc:chgData name="Todd Reynolds" userId="817cbf29-338d-46fd-9e23-64fa713dfdc3" providerId="ADAL" clId="{5AFB193C-6ADB-47B6-BAA3-18B809CB0D89}" dt="2023-01-25T21:25:29.369" v="39" actId="47"/>
        <pc:sldMkLst>
          <pc:docMk/>
          <pc:sldMk cId="3824256589" sldId="306"/>
        </pc:sldMkLst>
      </pc:sldChg>
      <pc:sldChg chg="del">
        <pc:chgData name="Todd Reynolds" userId="817cbf29-338d-46fd-9e23-64fa713dfdc3" providerId="ADAL" clId="{5AFB193C-6ADB-47B6-BAA3-18B809CB0D89}" dt="2023-01-25T21:25:29.369" v="39" actId="47"/>
        <pc:sldMkLst>
          <pc:docMk/>
          <pc:sldMk cId="2488097637" sldId="307"/>
        </pc:sldMkLst>
      </pc:sldChg>
      <pc:sldChg chg="del">
        <pc:chgData name="Todd Reynolds" userId="817cbf29-338d-46fd-9e23-64fa713dfdc3" providerId="ADAL" clId="{5AFB193C-6ADB-47B6-BAA3-18B809CB0D89}" dt="2023-01-25T21:25:29.369" v="39" actId="47"/>
        <pc:sldMkLst>
          <pc:docMk/>
          <pc:sldMk cId="1460234243" sldId="308"/>
        </pc:sldMkLst>
      </pc:sldChg>
      <pc:sldChg chg="del">
        <pc:chgData name="Todd Reynolds" userId="817cbf29-338d-46fd-9e23-64fa713dfdc3" providerId="ADAL" clId="{5AFB193C-6ADB-47B6-BAA3-18B809CB0D89}" dt="2023-01-25T21:25:29.369" v="39" actId="47"/>
        <pc:sldMkLst>
          <pc:docMk/>
          <pc:sldMk cId="1725773430" sldId="309"/>
        </pc:sldMkLst>
      </pc:sldChg>
      <pc:sldChg chg="modSp mod">
        <pc:chgData name="Todd Reynolds" userId="817cbf29-338d-46fd-9e23-64fa713dfdc3" providerId="ADAL" clId="{5AFB193C-6ADB-47B6-BAA3-18B809CB0D89}" dt="2023-01-25T21:27:36.959" v="75" actId="207"/>
        <pc:sldMkLst>
          <pc:docMk/>
          <pc:sldMk cId="1907257968" sldId="312"/>
        </pc:sldMkLst>
        <pc:spChg chg="mod">
          <ac:chgData name="Todd Reynolds" userId="817cbf29-338d-46fd-9e23-64fa713dfdc3" providerId="ADAL" clId="{5AFB193C-6ADB-47B6-BAA3-18B809CB0D89}" dt="2023-01-25T21:24:52.747" v="35" actId="1076"/>
          <ac:spMkLst>
            <pc:docMk/>
            <pc:sldMk cId="1907257968" sldId="312"/>
            <ac:spMk id="5" creationId="{16DA346A-FB3B-4C51-E52E-0E18BE9FFA8E}"/>
          </ac:spMkLst>
        </pc:spChg>
        <pc:spChg chg="mod">
          <ac:chgData name="Todd Reynolds" userId="817cbf29-338d-46fd-9e23-64fa713dfdc3" providerId="ADAL" clId="{5AFB193C-6ADB-47B6-BAA3-18B809CB0D89}" dt="2023-01-25T21:27:36.959" v="75" actId="207"/>
          <ac:spMkLst>
            <pc:docMk/>
            <pc:sldMk cId="1907257968" sldId="312"/>
            <ac:spMk id="344" creationId="{00000000-0000-0000-0000-000000000000}"/>
          </ac:spMkLst>
        </pc:spChg>
      </pc:sldChg>
      <pc:sldChg chg="del">
        <pc:chgData name="Todd Reynolds" userId="817cbf29-338d-46fd-9e23-64fa713dfdc3" providerId="ADAL" clId="{5AFB193C-6ADB-47B6-BAA3-18B809CB0D89}" dt="2023-01-25T21:25:29.369" v="39" actId="47"/>
        <pc:sldMkLst>
          <pc:docMk/>
          <pc:sldMk cId="1549716509" sldId="313"/>
        </pc:sldMkLst>
      </pc:sldChg>
      <pc:sldChg chg="modSp add mod">
        <pc:chgData name="Todd Reynolds" userId="817cbf29-338d-46fd-9e23-64fa713dfdc3" providerId="ADAL" clId="{5AFB193C-6ADB-47B6-BAA3-18B809CB0D89}" dt="2023-01-25T21:28:33.851" v="126" actId="20577"/>
        <pc:sldMkLst>
          <pc:docMk/>
          <pc:sldMk cId="2768954417" sldId="313"/>
        </pc:sldMkLst>
        <pc:spChg chg="mod">
          <ac:chgData name="Todd Reynolds" userId="817cbf29-338d-46fd-9e23-64fa713dfdc3" providerId="ADAL" clId="{5AFB193C-6ADB-47B6-BAA3-18B809CB0D89}" dt="2023-01-25T21:28:33.851" v="126" actId="20577"/>
          <ac:spMkLst>
            <pc:docMk/>
            <pc:sldMk cId="2768954417" sldId="313"/>
            <ac:spMk id="344" creationId="{00000000-0000-0000-0000-000000000000}"/>
          </ac:spMkLst>
        </pc:spChg>
      </pc:sldChg>
      <pc:sldChg chg="modSp add mod">
        <pc:chgData name="Todd Reynolds" userId="817cbf29-338d-46fd-9e23-64fa713dfdc3" providerId="ADAL" clId="{5AFB193C-6ADB-47B6-BAA3-18B809CB0D89}" dt="2023-01-25T21:36:32.780" v="487" actId="27636"/>
        <pc:sldMkLst>
          <pc:docMk/>
          <pc:sldMk cId="1499525476" sldId="314"/>
        </pc:sldMkLst>
        <pc:spChg chg="mod">
          <ac:chgData name="Todd Reynolds" userId="817cbf29-338d-46fd-9e23-64fa713dfdc3" providerId="ADAL" clId="{5AFB193C-6ADB-47B6-BAA3-18B809CB0D89}" dt="2023-01-25T21:36:32.780" v="487" actId="27636"/>
          <ac:spMkLst>
            <pc:docMk/>
            <pc:sldMk cId="1499525476" sldId="314"/>
            <ac:spMk id="344" creationId="{00000000-0000-0000-0000-000000000000}"/>
          </ac:spMkLst>
        </pc:spChg>
      </pc:sldChg>
      <pc:sldChg chg="del">
        <pc:chgData name="Todd Reynolds" userId="817cbf29-338d-46fd-9e23-64fa713dfdc3" providerId="ADAL" clId="{5AFB193C-6ADB-47B6-BAA3-18B809CB0D89}" dt="2023-01-25T21:25:29.369" v="39" actId="47"/>
        <pc:sldMkLst>
          <pc:docMk/>
          <pc:sldMk cId="3498594570" sldId="314"/>
        </pc:sldMkLst>
      </pc:sldChg>
      <pc:sldChg chg="del">
        <pc:chgData name="Todd Reynolds" userId="817cbf29-338d-46fd-9e23-64fa713dfdc3" providerId="ADAL" clId="{5AFB193C-6ADB-47B6-BAA3-18B809CB0D89}" dt="2023-01-25T21:25:29.369" v="39" actId="47"/>
        <pc:sldMkLst>
          <pc:docMk/>
          <pc:sldMk cId="1454297621" sldId="315"/>
        </pc:sldMkLst>
      </pc:sldChg>
      <pc:sldChg chg="modSp add mod">
        <pc:chgData name="Todd Reynolds" userId="817cbf29-338d-46fd-9e23-64fa713dfdc3" providerId="ADAL" clId="{5AFB193C-6ADB-47B6-BAA3-18B809CB0D89}" dt="2023-01-25T23:54:33.589" v="1510" actId="20577"/>
        <pc:sldMkLst>
          <pc:docMk/>
          <pc:sldMk cId="2190126556" sldId="315"/>
        </pc:sldMkLst>
        <pc:spChg chg="mod">
          <ac:chgData name="Todd Reynolds" userId="817cbf29-338d-46fd-9e23-64fa713dfdc3" providerId="ADAL" clId="{5AFB193C-6ADB-47B6-BAA3-18B809CB0D89}" dt="2023-01-25T23:54:33.589" v="1510" actId="20577"/>
          <ac:spMkLst>
            <pc:docMk/>
            <pc:sldMk cId="2190126556" sldId="315"/>
            <ac:spMk id="344" creationId="{00000000-0000-0000-0000-000000000000}"/>
          </ac:spMkLst>
        </pc:spChg>
      </pc:sldChg>
      <pc:sldChg chg="modSp add mod">
        <pc:chgData name="Todd Reynolds" userId="817cbf29-338d-46fd-9e23-64fa713dfdc3" providerId="ADAL" clId="{5AFB193C-6ADB-47B6-BAA3-18B809CB0D89}" dt="2023-01-25T21:39:45.743" v="600" actId="6549"/>
        <pc:sldMkLst>
          <pc:docMk/>
          <pc:sldMk cId="279242920" sldId="316"/>
        </pc:sldMkLst>
        <pc:spChg chg="mod">
          <ac:chgData name="Todd Reynolds" userId="817cbf29-338d-46fd-9e23-64fa713dfdc3" providerId="ADAL" clId="{5AFB193C-6ADB-47B6-BAA3-18B809CB0D89}" dt="2023-01-25T21:39:45.743" v="600" actId="6549"/>
          <ac:spMkLst>
            <pc:docMk/>
            <pc:sldMk cId="279242920" sldId="316"/>
            <ac:spMk id="344" creationId="{00000000-0000-0000-0000-000000000000}"/>
          </ac:spMkLst>
        </pc:spChg>
      </pc:sldChg>
      <pc:sldChg chg="del">
        <pc:chgData name="Todd Reynolds" userId="817cbf29-338d-46fd-9e23-64fa713dfdc3" providerId="ADAL" clId="{5AFB193C-6ADB-47B6-BAA3-18B809CB0D89}" dt="2023-01-25T21:25:29.369" v="39" actId="47"/>
        <pc:sldMkLst>
          <pc:docMk/>
          <pc:sldMk cId="4210325004" sldId="316"/>
        </pc:sldMkLst>
      </pc:sldChg>
      <pc:sldChg chg="modSp add mod">
        <pc:chgData name="Todd Reynolds" userId="817cbf29-338d-46fd-9e23-64fa713dfdc3" providerId="ADAL" clId="{5AFB193C-6ADB-47B6-BAA3-18B809CB0D89}" dt="2023-01-25T23:58:14.694" v="1644" actId="207"/>
        <pc:sldMkLst>
          <pc:docMk/>
          <pc:sldMk cId="962363037" sldId="317"/>
        </pc:sldMkLst>
        <pc:spChg chg="mod">
          <ac:chgData name="Todd Reynolds" userId="817cbf29-338d-46fd-9e23-64fa713dfdc3" providerId="ADAL" clId="{5AFB193C-6ADB-47B6-BAA3-18B809CB0D89}" dt="2023-01-25T23:58:14.694" v="1644" actId="207"/>
          <ac:spMkLst>
            <pc:docMk/>
            <pc:sldMk cId="962363037" sldId="317"/>
            <ac:spMk id="344" creationId="{00000000-0000-0000-0000-000000000000}"/>
          </ac:spMkLst>
        </pc:spChg>
      </pc:sldChg>
      <pc:sldChg chg="del">
        <pc:chgData name="Todd Reynolds" userId="817cbf29-338d-46fd-9e23-64fa713dfdc3" providerId="ADAL" clId="{5AFB193C-6ADB-47B6-BAA3-18B809CB0D89}" dt="2023-01-25T21:25:29.369" v="39" actId="47"/>
        <pc:sldMkLst>
          <pc:docMk/>
          <pc:sldMk cId="1775930357" sldId="317"/>
        </pc:sldMkLst>
      </pc:sldChg>
      <pc:sldChg chg="del">
        <pc:chgData name="Todd Reynolds" userId="817cbf29-338d-46fd-9e23-64fa713dfdc3" providerId="ADAL" clId="{5AFB193C-6ADB-47B6-BAA3-18B809CB0D89}" dt="2023-01-25T21:25:29.369" v="39" actId="47"/>
        <pc:sldMkLst>
          <pc:docMk/>
          <pc:sldMk cId="931306889" sldId="318"/>
        </pc:sldMkLst>
      </pc:sldChg>
      <pc:sldChg chg="modSp add mod">
        <pc:chgData name="Todd Reynolds" userId="817cbf29-338d-46fd-9e23-64fa713dfdc3" providerId="ADAL" clId="{5AFB193C-6ADB-47B6-BAA3-18B809CB0D89}" dt="2023-01-25T23:58:53.303" v="1648" actId="14100"/>
        <pc:sldMkLst>
          <pc:docMk/>
          <pc:sldMk cId="2925487493" sldId="318"/>
        </pc:sldMkLst>
        <pc:spChg chg="mod">
          <ac:chgData name="Todd Reynolds" userId="817cbf29-338d-46fd-9e23-64fa713dfdc3" providerId="ADAL" clId="{5AFB193C-6ADB-47B6-BAA3-18B809CB0D89}" dt="2023-01-25T23:58:53.303" v="1648" actId="14100"/>
          <ac:spMkLst>
            <pc:docMk/>
            <pc:sldMk cId="2925487493" sldId="318"/>
            <ac:spMk id="344" creationId="{00000000-0000-0000-0000-000000000000}"/>
          </ac:spMkLst>
        </pc:spChg>
      </pc:sldChg>
      <pc:sldChg chg="modSp add mod">
        <pc:chgData name="Todd Reynolds" userId="817cbf29-338d-46fd-9e23-64fa713dfdc3" providerId="ADAL" clId="{5AFB193C-6ADB-47B6-BAA3-18B809CB0D89}" dt="2023-01-25T23:53:39.744" v="1504" actId="207"/>
        <pc:sldMkLst>
          <pc:docMk/>
          <pc:sldMk cId="2410483150" sldId="319"/>
        </pc:sldMkLst>
        <pc:spChg chg="mod">
          <ac:chgData name="Todd Reynolds" userId="817cbf29-338d-46fd-9e23-64fa713dfdc3" providerId="ADAL" clId="{5AFB193C-6ADB-47B6-BAA3-18B809CB0D89}" dt="2023-01-25T23:53:39.744" v="1504" actId="207"/>
          <ac:spMkLst>
            <pc:docMk/>
            <pc:sldMk cId="2410483150" sldId="319"/>
            <ac:spMk id="344" creationId="{00000000-0000-0000-0000-000000000000}"/>
          </ac:spMkLst>
        </pc:spChg>
      </pc:sldChg>
      <pc:sldChg chg="del">
        <pc:chgData name="Todd Reynolds" userId="817cbf29-338d-46fd-9e23-64fa713dfdc3" providerId="ADAL" clId="{5AFB193C-6ADB-47B6-BAA3-18B809CB0D89}" dt="2023-01-25T21:25:29.369" v="39" actId="47"/>
        <pc:sldMkLst>
          <pc:docMk/>
          <pc:sldMk cId="3279936260" sldId="319"/>
        </pc:sldMkLst>
      </pc:sldChg>
      <pc:sldChg chg="del">
        <pc:chgData name="Todd Reynolds" userId="817cbf29-338d-46fd-9e23-64fa713dfdc3" providerId="ADAL" clId="{5AFB193C-6ADB-47B6-BAA3-18B809CB0D89}" dt="2023-01-25T21:25:29.369" v="39" actId="47"/>
        <pc:sldMkLst>
          <pc:docMk/>
          <pc:sldMk cId="342882593" sldId="320"/>
        </pc:sldMkLst>
      </pc:sldChg>
      <pc:sldChg chg="modSp add mod">
        <pc:chgData name="Todd Reynolds" userId="817cbf29-338d-46fd-9e23-64fa713dfdc3" providerId="ADAL" clId="{5AFB193C-6ADB-47B6-BAA3-18B809CB0D89}" dt="2023-01-25T23:57:07.552" v="1641" actId="1076"/>
        <pc:sldMkLst>
          <pc:docMk/>
          <pc:sldMk cId="2771637029" sldId="320"/>
        </pc:sldMkLst>
        <pc:spChg chg="mod">
          <ac:chgData name="Todd Reynolds" userId="817cbf29-338d-46fd-9e23-64fa713dfdc3" providerId="ADAL" clId="{5AFB193C-6ADB-47B6-BAA3-18B809CB0D89}" dt="2023-01-25T23:57:07.552" v="1641" actId="1076"/>
          <ac:spMkLst>
            <pc:docMk/>
            <pc:sldMk cId="2771637029" sldId="320"/>
            <ac:spMk id="344" creationId="{00000000-0000-0000-0000-000000000000}"/>
          </ac:spMkLst>
        </pc:spChg>
      </pc:sldChg>
      <pc:sldChg chg="modSp add del mod ord">
        <pc:chgData name="Todd Reynolds" userId="817cbf29-338d-46fd-9e23-64fa713dfdc3" providerId="ADAL" clId="{5AFB193C-6ADB-47B6-BAA3-18B809CB0D89}" dt="2023-01-25T23:10:38.308" v="1188" actId="47"/>
        <pc:sldMkLst>
          <pc:docMk/>
          <pc:sldMk cId="4153361620" sldId="321"/>
        </pc:sldMkLst>
        <pc:spChg chg="mod">
          <ac:chgData name="Todd Reynolds" userId="817cbf29-338d-46fd-9e23-64fa713dfdc3" providerId="ADAL" clId="{5AFB193C-6ADB-47B6-BAA3-18B809CB0D89}" dt="2023-01-25T23:10:17.201" v="1184" actId="120"/>
          <ac:spMkLst>
            <pc:docMk/>
            <pc:sldMk cId="4153361620" sldId="321"/>
            <ac:spMk id="344" creationId="{00000000-0000-0000-0000-000000000000}"/>
          </ac:spMkLst>
        </pc:spChg>
      </pc:sldChg>
      <pc:sldChg chg="modSp add mod ord">
        <pc:chgData name="Todd Reynolds" userId="817cbf29-338d-46fd-9e23-64fa713dfdc3" providerId="ADAL" clId="{5AFB193C-6ADB-47B6-BAA3-18B809CB0D89}" dt="2023-01-25T23:06:30.002" v="1018" actId="1076"/>
        <pc:sldMkLst>
          <pc:docMk/>
          <pc:sldMk cId="1778256888" sldId="322"/>
        </pc:sldMkLst>
        <pc:spChg chg="mod">
          <ac:chgData name="Todd Reynolds" userId="817cbf29-338d-46fd-9e23-64fa713dfdc3" providerId="ADAL" clId="{5AFB193C-6ADB-47B6-BAA3-18B809CB0D89}" dt="2023-01-25T23:06:30.002" v="1018" actId="1076"/>
          <ac:spMkLst>
            <pc:docMk/>
            <pc:sldMk cId="1778256888" sldId="322"/>
            <ac:spMk id="344" creationId="{00000000-0000-0000-0000-000000000000}"/>
          </ac:spMkLst>
        </pc:spChg>
      </pc:sldChg>
      <pc:sldChg chg="del">
        <pc:chgData name="Todd Reynolds" userId="817cbf29-338d-46fd-9e23-64fa713dfdc3" providerId="ADAL" clId="{5AFB193C-6ADB-47B6-BAA3-18B809CB0D89}" dt="2023-01-25T21:25:29.369" v="39" actId="47"/>
        <pc:sldMkLst>
          <pc:docMk/>
          <pc:sldMk cId="3371120138" sldId="322"/>
        </pc:sldMkLst>
      </pc:sldChg>
      <pc:sldChg chg="del">
        <pc:chgData name="Todd Reynolds" userId="817cbf29-338d-46fd-9e23-64fa713dfdc3" providerId="ADAL" clId="{5AFB193C-6ADB-47B6-BAA3-18B809CB0D89}" dt="2023-01-25T21:25:29.369" v="39" actId="47"/>
        <pc:sldMkLst>
          <pc:docMk/>
          <pc:sldMk cId="2345748095" sldId="323"/>
        </pc:sldMkLst>
      </pc:sldChg>
      <pc:sldChg chg="modSp add mod ord">
        <pc:chgData name="Todd Reynolds" userId="817cbf29-338d-46fd-9e23-64fa713dfdc3" providerId="ADAL" clId="{5AFB193C-6ADB-47B6-BAA3-18B809CB0D89}" dt="2023-01-25T23:41:12.806" v="1191" actId="6549"/>
        <pc:sldMkLst>
          <pc:docMk/>
          <pc:sldMk cId="3287022205" sldId="323"/>
        </pc:sldMkLst>
        <pc:spChg chg="mod">
          <ac:chgData name="Todd Reynolds" userId="817cbf29-338d-46fd-9e23-64fa713dfdc3" providerId="ADAL" clId="{5AFB193C-6ADB-47B6-BAA3-18B809CB0D89}" dt="2023-01-25T23:41:12.806" v="1191" actId="6549"/>
          <ac:spMkLst>
            <pc:docMk/>
            <pc:sldMk cId="3287022205" sldId="323"/>
            <ac:spMk id="344" creationId="{00000000-0000-0000-0000-000000000000}"/>
          </ac:spMkLst>
        </pc:spChg>
      </pc:sldChg>
      <pc:sldChg chg="del">
        <pc:chgData name="Todd Reynolds" userId="817cbf29-338d-46fd-9e23-64fa713dfdc3" providerId="ADAL" clId="{5AFB193C-6ADB-47B6-BAA3-18B809CB0D89}" dt="2023-01-25T21:25:29.369" v="39" actId="47"/>
        <pc:sldMkLst>
          <pc:docMk/>
          <pc:sldMk cId="1329553551" sldId="324"/>
        </pc:sldMkLst>
      </pc:sldChg>
      <pc:sldChg chg="modSp add mod">
        <pc:chgData name="Todd Reynolds" userId="817cbf29-338d-46fd-9e23-64fa713dfdc3" providerId="ADAL" clId="{5AFB193C-6ADB-47B6-BAA3-18B809CB0D89}" dt="2023-01-25T23:46:23.299" v="1318" actId="6549"/>
        <pc:sldMkLst>
          <pc:docMk/>
          <pc:sldMk cId="2745778684" sldId="324"/>
        </pc:sldMkLst>
        <pc:spChg chg="mod">
          <ac:chgData name="Todd Reynolds" userId="817cbf29-338d-46fd-9e23-64fa713dfdc3" providerId="ADAL" clId="{5AFB193C-6ADB-47B6-BAA3-18B809CB0D89}" dt="2023-01-25T23:46:23.299" v="1318" actId="6549"/>
          <ac:spMkLst>
            <pc:docMk/>
            <pc:sldMk cId="2745778684" sldId="324"/>
            <ac:spMk id="344" creationId="{00000000-0000-0000-0000-000000000000}"/>
          </ac:spMkLst>
        </pc:spChg>
      </pc:sldChg>
      <pc:sldChg chg="modSp add mod ord">
        <pc:chgData name="Todd Reynolds" userId="817cbf29-338d-46fd-9e23-64fa713dfdc3" providerId="ADAL" clId="{5AFB193C-6ADB-47B6-BAA3-18B809CB0D89}" dt="2023-01-25T23:10:42.057" v="1189" actId="20577"/>
        <pc:sldMkLst>
          <pc:docMk/>
          <pc:sldMk cId="143220926" sldId="325"/>
        </pc:sldMkLst>
        <pc:spChg chg="mod">
          <ac:chgData name="Todd Reynolds" userId="817cbf29-338d-46fd-9e23-64fa713dfdc3" providerId="ADAL" clId="{5AFB193C-6ADB-47B6-BAA3-18B809CB0D89}" dt="2023-01-25T23:10:42.057" v="1189" actId="20577"/>
          <ac:spMkLst>
            <pc:docMk/>
            <pc:sldMk cId="143220926" sldId="325"/>
            <ac:spMk id="344" creationId="{00000000-0000-0000-0000-000000000000}"/>
          </ac:spMkLst>
        </pc:spChg>
      </pc:sldChg>
      <pc:sldChg chg="del">
        <pc:chgData name="Todd Reynolds" userId="817cbf29-338d-46fd-9e23-64fa713dfdc3" providerId="ADAL" clId="{5AFB193C-6ADB-47B6-BAA3-18B809CB0D89}" dt="2023-01-25T21:25:29.369" v="39" actId="47"/>
        <pc:sldMkLst>
          <pc:docMk/>
          <pc:sldMk cId="2437556434" sldId="325"/>
        </pc:sldMkLst>
      </pc:sldChg>
      <pc:sldChg chg="del">
        <pc:chgData name="Todd Reynolds" userId="817cbf29-338d-46fd-9e23-64fa713dfdc3" providerId="ADAL" clId="{5AFB193C-6ADB-47B6-BAA3-18B809CB0D89}" dt="2023-01-25T21:25:29.369" v="39" actId="47"/>
        <pc:sldMkLst>
          <pc:docMk/>
          <pc:sldMk cId="1832499323" sldId="326"/>
        </pc:sldMkLst>
      </pc:sldChg>
      <pc:sldChg chg="addSp delSp modSp add mod">
        <pc:chgData name="Todd Reynolds" userId="817cbf29-338d-46fd-9e23-64fa713dfdc3" providerId="ADAL" clId="{5AFB193C-6ADB-47B6-BAA3-18B809CB0D89}" dt="2023-01-25T23:47:49.551" v="1349" actId="478"/>
        <pc:sldMkLst>
          <pc:docMk/>
          <pc:sldMk cId="2229934326" sldId="326"/>
        </pc:sldMkLst>
        <pc:spChg chg="add del mod">
          <ac:chgData name="Todd Reynolds" userId="817cbf29-338d-46fd-9e23-64fa713dfdc3" providerId="ADAL" clId="{5AFB193C-6ADB-47B6-BAA3-18B809CB0D89}" dt="2023-01-25T23:47:49.551" v="1349" actId="478"/>
          <ac:spMkLst>
            <pc:docMk/>
            <pc:sldMk cId="2229934326" sldId="326"/>
            <ac:spMk id="2" creationId="{5142CB28-DEED-F672-11F1-A60D70C4AF64}"/>
          </ac:spMkLst>
        </pc:spChg>
        <pc:spChg chg="mod">
          <ac:chgData name="Todd Reynolds" userId="817cbf29-338d-46fd-9e23-64fa713dfdc3" providerId="ADAL" clId="{5AFB193C-6ADB-47B6-BAA3-18B809CB0D89}" dt="2023-01-25T23:46:37.223" v="1330" actId="20577"/>
          <ac:spMkLst>
            <pc:docMk/>
            <pc:sldMk cId="2229934326" sldId="326"/>
            <ac:spMk id="344" creationId="{00000000-0000-0000-0000-000000000000}"/>
          </ac:spMkLst>
        </pc:spChg>
      </pc:sldChg>
      <pc:sldChg chg="del">
        <pc:chgData name="Todd Reynolds" userId="817cbf29-338d-46fd-9e23-64fa713dfdc3" providerId="ADAL" clId="{5AFB193C-6ADB-47B6-BAA3-18B809CB0D89}" dt="2023-01-25T21:25:29.369" v="39" actId="47"/>
        <pc:sldMkLst>
          <pc:docMk/>
          <pc:sldMk cId="903192686" sldId="327"/>
        </pc:sldMkLst>
      </pc:sldChg>
      <pc:sldChg chg="add">
        <pc:chgData name="Todd Reynolds" userId="817cbf29-338d-46fd-9e23-64fa713dfdc3" providerId="ADAL" clId="{5AFB193C-6ADB-47B6-BAA3-18B809CB0D89}" dt="2023-01-25T23:46:15.927" v="1316"/>
        <pc:sldMkLst>
          <pc:docMk/>
          <pc:sldMk cId="2377111259" sldId="327"/>
        </pc:sldMkLst>
      </pc:sldChg>
      <pc:sldChg chg="modSp add mod">
        <pc:chgData name="Todd Reynolds" userId="817cbf29-338d-46fd-9e23-64fa713dfdc3" providerId="ADAL" clId="{5AFB193C-6ADB-47B6-BAA3-18B809CB0D89}" dt="2023-01-25T23:48:18.344" v="1358" actId="14100"/>
        <pc:sldMkLst>
          <pc:docMk/>
          <pc:sldMk cId="2249642939" sldId="328"/>
        </pc:sldMkLst>
        <pc:spChg chg="mod">
          <ac:chgData name="Todd Reynolds" userId="817cbf29-338d-46fd-9e23-64fa713dfdc3" providerId="ADAL" clId="{5AFB193C-6ADB-47B6-BAA3-18B809CB0D89}" dt="2023-01-25T23:48:18.344" v="1358" actId="14100"/>
          <ac:spMkLst>
            <pc:docMk/>
            <pc:sldMk cId="2249642939" sldId="328"/>
            <ac:spMk id="2" creationId="{5142CB28-DEED-F672-11F1-A60D70C4AF64}"/>
          </ac:spMkLst>
        </pc:spChg>
      </pc:sldChg>
      <pc:sldChg chg="del">
        <pc:chgData name="Todd Reynolds" userId="817cbf29-338d-46fd-9e23-64fa713dfdc3" providerId="ADAL" clId="{5AFB193C-6ADB-47B6-BAA3-18B809CB0D89}" dt="2023-01-25T21:25:29.369" v="39" actId="47"/>
        <pc:sldMkLst>
          <pc:docMk/>
          <pc:sldMk cId="1657854851" sldId="329"/>
        </pc:sldMkLst>
      </pc:sldChg>
      <pc:sldChg chg="modSp add mod">
        <pc:chgData name="Todd Reynolds" userId="817cbf29-338d-46fd-9e23-64fa713dfdc3" providerId="ADAL" clId="{5AFB193C-6ADB-47B6-BAA3-18B809CB0D89}" dt="2023-01-26T00:00:10.644" v="1664" actId="20577"/>
        <pc:sldMkLst>
          <pc:docMk/>
          <pc:sldMk cId="2952830064" sldId="329"/>
        </pc:sldMkLst>
        <pc:spChg chg="mod">
          <ac:chgData name="Todd Reynolds" userId="817cbf29-338d-46fd-9e23-64fa713dfdc3" providerId="ADAL" clId="{5AFB193C-6ADB-47B6-BAA3-18B809CB0D89}" dt="2023-01-26T00:00:10.644" v="1664" actId="20577"/>
          <ac:spMkLst>
            <pc:docMk/>
            <pc:sldMk cId="2952830064" sldId="329"/>
            <ac:spMk id="344" creationId="{00000000-0000-0000-0000-000000000000}"/>
          </ac:spMkLst>
        </pc:spChg>
      </pc:sldChg>
      <pc:sldChg chg="modSp add mod ord">
        <pc:chgData name="Todd Reynolds" userId="817cbf29-338d-46fd-9e23-64fa713dfdc3" providerId="ADAL" clId="{5AFB193C-6ADB-47B6-BAA3-18B809CB0D89}" dt="2023-01-25T23:52:27.379" v="1437" actId="1076"/>
        <pc:sldMkLst>
          <pc:docMk/>
          <pc:sldMk cId="134690733" sldId="330"/>
        </pc:sldMkLst>
        <pc:spChg chg="mod">
          <ac:chgData name="Todd Reynolds" userId="817cbf29-338d-46fd-9e23-64fa713dfdc3" providerId="ADAL" clId="{5AFB193C-6ADB-47B6-BAA3-18B809CB0D89}" dt="2023-01-25T23:52:27.379" v="1437" actId="1076"/>
          <ac:spMkLst>
            <pc:docMk/>
            <pc:sldMk cId="134690733" sldId="330"/>
            <ac:spMk id="344" creationId="{00000000-0000-0000-0000-000000000000}"/>
          </ac:spMkLst>
        </pc:spChg>
      </pc:sldChg>
      <pc:sldChg chg="del">
        <pc:chgData name="Todd Reynolds" userId="817cbf29-338d-46fd-9e23-64fa713dfdc3" providerId="ADAL" clId="{5AFB193C-6ADB-47B6-BAA3-18B809CB0D89}" dt="2023-01-25T21:25:29.369" v="39" actId="47"/>
        <pc:sldMkLst>
          <pc:docMk/>
          <pc:sldMk cId="3026333125" sldId="330"/>
        </pc:sldMkLst>
      </pc:sldChg>
      <pc:sldChg chg="modSp add mod">
        <pc:chgData name="Todd Reynolds" userId="817cbf29-338d-46fd-9e23-64fa713dfdc3" providerId="ADAL" clId="{5AFB193C-6ADB-47B6-BAA3-18B809CB0D89}" dt="2023-01-26T00:00:31.137" v="1668" actId="1076"/>
        <pc:sldMkLst>
          <pc:docMk/>
          <pc:sldMk cId="2735211952" sldId="331"/>
        </pc:sldMkLst>
        <pc:spChg chg="mod">
          <ac:chgData name="Todd Reynolds" userId="817cbf29-338d-46fd-9e23-64fa713dfdc3" providerId="ADAL" clId="{5AFB193C-6ADB-47B6-BAA3-18B809CB0D89}" dt="2023-01-26T00:00:31.137" v="1668" actId="1076"/>
          <ac:spMkLst>
            <pc:docMk/>
            <pc:sldMk cId="2735211952" sldId="331"/>
            <ac:spMk id="344" creationId="{00000000-0000-0000-0000-000000000000}"/>
          </ac:spMkLst>
        </pc:spChg>
      </pc:sldChg>
      <pc:sldChg chg="del">
        <pc:chgData name="Todd Reynolds" userId="817cbf29-338d-46fd-9e23-64fa713dfdc3" providerId="ADAL" clId="{5AFB193C-6ADB-47B6-BAA3-18B809CB0D89}" dt="2023-01-25T21:25:29.369" v="39" actId="47"/>
        <pc:sldMkLst>
          <pc:docMk/>
          <pc:sldMk cId="3910797237" sldId="331"/>
        </pc:sldMkLst>
      </pc:sldChg>
      <pc:sldChg chg="modSp add mod">
        <pc:chgData name="Todd Reynolds" userId="817cbf29-338d-46fd-9e23-64fa713dfdc3" providerId="ADAL" clId="{5AFB193C-6ADB-47B6-BAA3-18B809CB0D89}" dt="2023-01-25T23:53:55.381" v="1507" actId="207"/>
        <pc:sldMkLst>
          <pc:docMk/>
          <pc:sldMk cId="941261508" sldId="332"/>
        </pc:sldMkLst>
        <pc:spChg chg="mod">
          <ac:chgData name="Todd Reynolds" userId="817cbf29-338d-46fd-9e23-64fa713dfdc3" providerId="ADAL" clId="{5AFB193C-6ADB-47B6-BAA3-18B809CB0D89}" dt="2023-01-25T23:53:55.381" v="1507" actId="207"/>
          <ac:spMkLst>
            <pc:docMk/>
            <pc:sldMk cId="941261508" sldId="332"/>
            <ac:spMk id="344" creationId="{00000000-0000-0000-0000-000000000000}"/>
          </ac:spMkLst>
        </pc:spChg>
      </pc:sldChg>
      <pc:sldChg chg="del">
        <pc:chgData name="Todd Reynolds" userId="817cbf29-338d-46fd-9e23-64fa713dfdc3" providerId="ADAL" clId="{5AFB193C-6ADB-47B6-BAA3-18B809CB0D89}" dt="2023-01-25T21:25:29.369" v="39" actId="47"/>
        <pc:sldMkLst>
          <pc:docMk/>
          <pc:sldMk cId="1761498934" sldId="332"/>
        </pc:sldMkLst>
      </pc:sldChg>
      <pc:sldChg chg="del">
        <pc:chgData name="Todd Reynolds" userId="817cbf29-338d-46fd-9e23-64fa713dfdc3" providerId="ADAL" clId="{5AFB193C-6ADB-47B6-BAA3-18B809CB0D89}" dt="2023-01-25T21:25:29.369" v="39" actId="47"/>
        <pc:sldMkLst>
          <pc:docMk/>
          <pc:sldMk cId="1248266113" sldId="333"/>
        </pc:sldMkLst>
      </pc:sldChg>
      <pc:sldChg chg="modSp add mod">
        <pc:chgData name="Todd Reynolds" userId="817cbf29-338d-46fd-9e23-64fa713dfdc3" providerId="ADAL" clId="{5AFB193C-6ADB-47B6-BAA3-18B809CB0D89}" dt="2023-01-25T23:56:45.198" v="1636" actId="207"/>
        <pc:sldMkLst>
          <pc:docMk/>
          <pc:sldMk cId="3546693146" sldId="333"/>
        </pc:sldMkLst>
        <pc:spChg chg="mod">
          <ac:chgData name="Todd Reynolds" userId="817cbf29-338d-46fd-9e23-64fa713dfdc3" providerId="ADAL" clId="{5AFB193C-6ADB-47B6-BAA3-18B809CB0D89}" dt="2023-01-25T23:56:45.198" v="1636" actId="207"/>
          <ac:spMkLst>
            <pc:docMk/>
            <pc:sldMk cId="3546693146" sldId="333"/>
            <ac:spMk id="344" creationId="{00000000-0000-0000-0000-000000000000}"/>
          </ac:spMkLst>
        </pc:spChg>
      </pc:sldChg>
      <pc:sldChg chg="del">
        <pc:chgData name="Todd Reynolds" userId="817cbf29-338d-46fd-9e23-64fa713dfdc3" providerId="ADAL" clId="{5AFB193C-6ADB-47B6-BAA3-18B809CB0D89}" dt="2023-01-25T21:25:17.906" v="38" actId="47"/>
        <pc:sldMkLst>
          <pc:docMk/>
          <pc:sldMk cId="1689204403" sldId="334"/>
        </pc:sldMkLst>
      </pc:sldChg>
      <pc:sldChg chg="modSp add mod">
        <pc:chgData name="Todd Reynolds" userId="817cbf29-338d-46fd-9e23-64fa713dfdc3" providerId="ADAL" clId="{5AFB193C-6ADB-47B6-BAA3-18B809CB0D89}" dt="2023-01-25T23:59:18.793" v="1663" actId="6549"/>
        <pc:sldMkLst>
          <pc:docMk/>
          <pc:sldMk cId="3856193354" sldId="334"/>
        </pc:sldMkLst>
        <pc:spChg chg="mod">
          <ac:chgData name="Todd Reynolds" userId="817cbf29-338d-46fd-9e23-64fa713dfdc3" providerId="ADAL" clId="{5AFB193C-6ADB-47B6-BAA3-18B809CB0D89}" dt="2023-01-25T23:59:18.793" v="1663" actId="6549"/>
          <ac:spMkLst>
            <pc:docMk/>
            <pc:sldMk cId="3856193354" sldId="334"/>
            <ac:spMk id="344" creationId="{00000000-0000-0000-0000-000000000000}"/>
          </ac:spMkLst>
        </pc:spChg>
      </pc:sldChg>
      <pc:sldChg chg="del">
        <pc:chgData name="Todd Reynolds" userId="817cbf29-338d-46fd-9e23-64fa713dfdc3" providerId="ADAL" clId="{5AFB193C-6ADB-47B6-BAA3-18B809CB0D89}" dt="2023-01-25T21:25:17.906" v="38" actId="47"/>
        <pc:sldMkLst>
          <pc:docMk/>
          <pc:sldMk cId="4199269943" sldId="335"/>
        </pc:sldMkLst>
      </pc:sldChg>
      <pc:sldChg chg="del">
        <pc:chgData name="Todd Reynolds" userId="817cbf29-338d-46fd-9e23-64fa713dfdc3" providerId="ADAL" clId="{5AFB193C-6ADB-47B6-BAA3-18B809CB0D89}" dt="2023-01-25T21:27:48.063" v="76" actId="47"/>
        <pc:sldMkLst>
          <pc:docMk/>
          <pc:sldMk cId="1534596574" sldId="336"/>
        </pc:sldMkLst>
      </pc:sldChg>
      <pc:sldChg chg="del">
        <pc:chgData name="Todd Reynolds" userId="817cbf29-338d-46fd-9e23-64fa713dfdc3" providerId="ADAL" clId="{5AFB193C-6ADB-47B6-BAA3-18B809CB0D89}" dt="2023-01-25T21:25:17.906" v="38" actId="47"/>
        <pc:sldMkLst>
          <pc:docMk/>
          <pc:sldMk cId="3267771772" sldId="337"/>
        </pc:sldMkLst>
      </pc:sldChg>
      <pc:sldChg chg="del">
        <pc:chgData name="Todd Reynolds" userId="817cbf29-338d-46fd-9e23-64fa713dfdc3" providerId="ADAL" clId="{5AFB193C-6ADB-47B6-BAA3-18B809CB0D89}" dt="2023-01-25T21:25:17.906" v="38" actId="47"/>
        <pc:sldMkLst>
          <pc:docMk/>
          <pc:sldMk cId="1438031265" sldId="338"/>
        </pc:sldMkLst>
      </pc:sldChg>
      <pc:sldChg chg="del">
        <pc:chgData name="Todd Reynolds" userId="817cbf29-338d-46fd-9e23-64fa713dfdc3" providerId="ADAL" clId="{5AFB193C-6ADB-47B6-BAA3-18B809CB0D89}" dt="2023-01-25T21:25:29.369" v="39" actId="47"/>
        <pc:sldMkLst>
          <pc:docMk/>
          <pc:sldMk cId="4104830745" sldId="341"/>
        </pc:sldMkLst>
      </pc:sldChg>
      <pc:sldChg chg="del">
        <pc:chgData name="Todd Reynolds" userId="817cbf29-338d-46fd-9e23-64fa713dfdc3" providerId="ADAL" clId="{5AFB193C-6ADB-47B6-BAA3-18B809CB0D89}" dt="2023-01-25T21:25:29.369" v="39" actId="47"/>
        <pc:sldMkLst>
          <pc:docMk/>
          <pc:sldMk cId="1344660810" sldId="342"/>
        </pc:sldMkLst>
      </pc:sldChg>
      <pc:sldChg chg="del">
        <pc:chgData name="Todd Reynolds" userId="817cbf29-338d-46fd-9e23-64fa713dfdc3" providerId="ADAL" clId="{5AFB193C-6ADB-47B6-BAA3-18B809CB0D89}" dt="2023-01-25T21:25:29.369" v="39" actId="47"/>
        <pc:sldMkLst>
          <pc:docMk/>
          <pc:sldMk cId="662272918" sldId="343"/>
        </pc:sldMkLst>
      </pc:sldChg>
      <pc:sldChg chg="del">
        <pc:chgData name="Todd Reynolds" userId="817cbf29-338d-46fd-9e23-64fa713dfdc3" providerId="ADAL" clId="{5AFB193C-6ADB-47B6-BAA3-18B809CB0D89}" dt="2023-01-25T21:25:29.369" v="39" actId="47"/>
        <pc:sldMkLst>
          <pc:docMk/>
          <pc:sldMk cId="1015332798" sldId="344"/>
        </pc:sldMkLst>
      </pc:sldChg>
      <pc:sldChg chg="del">
        <pc:chgData name="Todd Reynolds" userId="817cbf29-338d-46fd-9e23-64fa713dfdc3" providerId="ADAL" clId="{5AFB193C-6ADB-47B6-BAA3-18B809CB0D89}" dt="2023-01-25T21:25:29.369" v="39" actId="47"/>
        <pc:sldMkLst>
          <pc:docMk/>
          <pc:sldMk cId="1465747443" sldId="345"/>
        </pc:sldMkLst>
      </pc:sldChg>
      <pc:sldChg chg="del">
        <pc:chgData name="Todd Reynolds" userId="817cbf29-338d-46fd-9e23-64fa713dfdc3" providerId="ADAL" clId="{5AFB193C-6ADB-47B6-BAA3-18B809CB0D89}" dt="2023-01-25T21:25:29.369" v="39" actId="47"/>
        <pc:sldMkLst>
          <pc:docMk/>
          <pc:sldMk cId="1168675329" sldId="346"/>
        </pc:sldMkLst>
      </pc:sldChg>
      <pc:sldChg chg="del">
        <pc:chgData name="Todd Reynolds" userId="817cbf29-338d-46fd-9e23-64fa713dfdc3" providerId="ADAL" clId="{5AFB193C-6ADB-47B6-BAA3-18B809CB0D89}" dt="2023-01-25T21:25:29.369" v="39" actId="47"/>
        <pc:sldMkLst>
          <pc:docMk/>
          <pc:sldMk cId="2874640758" sldId="348"/>
        </pc:sldMkLst>
      </pc:sldChg>
      <pc:sldChg chg="del">
        <pc:chgData name="Todd Reynolds" userId="817cbf29-338d-46fd-9e23-64fa713dfdc3" providerId="ADAL" clId="{5AFB193C-6ADB-47B6-BAA3-18B809CB0D89}" dt="2023-01-25T21:25:29.369" v="39" actId="47"/>
        <pc:sldMkLst>
          <pc:docMk/>
          <pc:sldMk cId="3569560111" sldId="349"/>
        </pc:sldMkLst>
      </pc:sldChg>
    </pc:docChg>
  </pc:docChgLst>
  <pc:docChgLst>
    <pc:chgData name="Todd Reynolds" userId="817cbf29-338d-46fd-9e23-64fa713dfdc3" providerId="ADAL" clId="{7EF771C2-61A4-4BC7-9035-91983D3B6D0B}"/>
    <pc:docChg chg="custSel addSld delSld modSld sldOrd">
      <pc:chgData name="Todd Reynolds" userId="817cbf29-338d-46fd-9e23-64fa713dfdc3" providerId="ADAL" clId="{7EF771C2-61A4-4BC7-9035-91983D3B6D0B}" dt="2023-01-22T13:58:56.566" v="1407" actId="47"/>
      <pc:docMkLst>
        <pc:docMk/>
      </pc:docMkLst>
      <pc:sldChg chg="modSp mod">
        <pc:chgData name="Todd Reynolds" userId="817cbf29-338d-46fd-9e23-64fa713dfdc3" providerId="ADAL" clId="{7EF771C2-61A4-4BC7-9035-91983D3B6D0B}" dt="2023-01-22T12:22:05.805" v="4" actId="6549"/>
        <pc:sldMkLst>
          <pc:docMk/>
          <pc:sldMk cId="0" sldId="257"/>
        </pc:sldMkLst>
        <pc:spChg chg="mod">
          <ac:chgData name="Todd Reynolds" userId="817cbf29-338d-46fd-9e23-64fa713dfdc3" providerId="ADAL" clId="{7EF771C2-61A4-4BC7-9035-91983D3B6D0B}" dt="2023-01-22T12:21:56.450" v="3" actId="6549"/>
          <ac:spMkLst>
            <pc:docMk/>
            <pc:sldMk cId="0" sldId="257"/>
            <ac:spMk id="341" creationId="{00000000-0000-0000-0000-000000000000}"/>
          </ac:spMkLst>
        </pc:spChg>
        <pc:spChg chg="mod">
          <ac:chgData name="Todd Reynolds" userId="817cbf29-338d-46fd-9e23-64fa713dfdc3" providerId="ADAL" clId="{7EF771C2-61A4-4BC7-9035-91983D3B6D0B}" dt="2023-01-22T12:22:05.805" v="4" actId="6549"/>
          <ac:spMkLst>
            <pc:docMk/>
            <pc:sldMk cId="0" sldId="257"/>
            <ac:spMk id="342" creationId="{00000000-0000-0000-0000-000000000000}"/>
          </ac:spMkLst>
        </pc:spChg>
      </pc:sldChg>
      <pc:sldChg chg="del">
        <pc:chgData name="Todd Reynolds" userId="817cbf29-338d-46fd-9e23-64fa713dfdc3" providerId="ADAL" clId="{7EF771C2-61A4-4BC7-9035-91983D3B6D0B}" dt="2023-01-22T12:22:20.724" v="5" actId="47"/>
        <pc:sldMkLst>
          <pc:docMk/>
          <pc:sldMk cId="2410751540" sldId="290"/>
        </pc:sldMkLst>
      </pc:sldChg>
      <pc:sldChg chg="del">
        <pc:chgData name="Todd Reynolds" userId="817cbf29-338d-46fd-9e23-64fa713dfdc3" providerId="ADAL" clId="{7EF771C2-61A4-4BC7-9035-91983D3B6D0B}" dt="2023-01-22T12:22:20.724" v="5" actId="47"/>
        <pc:sldMkLst>
          <pc:docMk/>
          <pc:sldMk cId="3817418274" sldId="291"/>
        </pc:sldMkLst>
      </pc:sldChg>
      <pc:sldChg chg="del">
        <pc:chgData name="Todd Reynolds" userId="817cbf29-338d-46fd-9e23-64fa713dfdc3" providerId="ADAL" clId="{7EF771C2-61A4-4BC7-9035-91983D3B6D0B}" dt="2023-01-22T12:22:20.724" v="5" actId="47"/>
        <pc:sldMkLst>
          <pc:docMk/>
          <pc:sldMk cId="1237644856" sldId="292"/>
        </pc:sldMkLst>
      </pc:sldChg>
      <pc:sldChg chg="del">
        <pc:chgData name="Todd Reynolds" userId="817cbf29-338d-46fd-9e23-64fa713dfdc3" providerId="ADAL" clId="{7EF771C2-61A4-4BC7-9035-91983D3B6D0B}" dt="2023-01-22T12:22:20.724" v="5" actId="47"/>
        <pc:sldMkLst>
          <pc:docMk/>
          <pc:sldMk cId="3907761882" sldId="293"/>
        </pc:sldMkLst>
      </pc:sldChg>
      <pc:sldChg chg="del">
        <pc:chgData name="Todd Reynolds" userId="817cbf29-338d-46fd-9e23-64fa713dfdc3" providerId="ADAL" clId="{7EF771C2-61A4-4BC7-9035-91983D3B6D0B}" dt="2023-01-22T12:22:20.724" v="5" actId="47"/>
        <pc:sldMkLst>
          <pc:docMk/>
          <pc:sldMk cId="1238610187" sldId="294"/>
        </pc:sldMkLst>
      </pc:sldChg>
      <pc:sldChg chg="del">
        <pc:chgData name="Todd Reynolds" userId="817cbf29-338d-46fd-9e23-64fa713dfdc3" providerId="ADAL" clId="{7EF771C2-61A4-4BC7-9035-91983D3B6D0B}" dt="2023-01-22T12:22:20.724" v="5" actId="47"/>
        <pc:sldMkLst>
          <pc:docMk/>
          <pc:sldMk cId="3618300572" sldId="295"/>
        </pc:sldMkLst>
      </pc:sldChg>
      <pc:sldChg chg="del">
        <pc:chgData name="Todd Reynolds" userId="817cbf29-338d-46fd-9e23-64fa713dfdc3" providerId="ADAL" clId="{7EF771C2-61A4-4BC7-9035-91983D3B6D0B}" dt="2023-01-22T12:22:20.724" v="5" actId="47"/>
        <pc:sldMkLst>
          <pc:docMk/>
          <pc:sldMk cId="3214319794" sldId="296"/>
        </pc:sldMkLst>
      </pc:sldChg>
      <pc:sldChg chg="del">
        <pc:chgData name="Todd Reynolds" userId="817cbf29-338d-46fd-9e23-64fa713dfdc3" providerId="ADAL" clId="{7EF771C2-61A4-4BC7-9035-91983D3B6D0B}" dt="2023-01-22T12:22:20.724" v="5" actId="47"/>
        <pc:sldMkLst>
          <pc:docMk/>
          <pc:sldMk cId="1933973264" sldId="297"/>
        </pc:sldMkLst>
      </pc:sldChg>
      <pc:sldChg chg="del">
        <pc:chgData name="Todd Reynolds" userId="817cbf29-338d-46fd-9e23-64fa713dfdc3" providerId="ADAL" clId="{7EF771C2-61A4-4BC7-9035-91983D3B6D0B}" dt="2023-01-22T13:41:32.645" v="1192" actId="47"/>
        <pc:sldMkLst>
          <pc:docMk/>
          <pc:sldMk cId="2776002694" sldId="299"/>
        </pc:sldMkLst>
      </pc:sldChg>
      <pc:sldChg chg="del">
        <pc:chgData name="Todd Reynolds" userId="817cbf29-338d-46fd-9e23-64fa713dfdc3" providerId="ADAL" clId="{7EF771C2-61A4-4BC7-9035-91983D3B6D0B}" dt="2023-01-22T13:41:32.645" v="1192" actId="47"/>
        <pc:sldMkLst>
          <pc:docMk/>
          <pc:sldMk cId="2269110958" sldId="300"/>
        </pc:sldMkLst>
      </pc:sldChg>
      <pc:sldChg chg="del">
        <pc:chgData name="Todd Reynolds" userId="817cbf29-338d-46fd-9e23-64fa713dfdc3" providerId="ADAL" clId="{7EF771C2-61A4-4BC7-9035-91983D3B6D0B}" dt="2023-01-22T13:41:32.645" v="1192" actId="47"/>
        <pc:sldMkLst>
          <pc:docMk/>
          <pc:sldMk cId="3598905696" sldId="301"/>
        </pc:sldMkLst>
      </pc:sldChg>
      <pc:sldChg chg="del">
        <pc:chgData name="Todd Reynolds" userId="817cbf29-338d-46fd-9e23-64fa713dfdc3" providerId="ADAL" clId="{7EF771C2-61A4-4BC7-9035-91983D3B6D0B}" dt="2023-01-22T13:41:34.936" v="1193" actId="47"/>
        <pc:sldMkLst>
          <pc:docMk/>
          <pc:sldMk cId="2355937260" sldId="302"/>
        </pc:sldMkLst>
      </pc:sldChg>
      <pc:sldChg chg="del">
        <pc:chgData name="Todd Reynolds" userId="817cbf29-338d-46fd-9e23-64fa713dfdc3" providerId="ADAL" clId="{7EF771C2-61A4-4BC7-9035-91983D3B6D0B}" dt="2023-01-22T13:44:45.201" v="1243" actId="47"/>
        <pc:sldMkLst>
          <pc:docMk/>
          <pc:sldMk cId="1945474858" sldId="303"/>
        </pc:sldMkLst>
      </pc:sldChg>
      <pc:sldChg chg="addSp delSp modSp del mod">
        <pc:chgData name="Todd Reynolds" userId="817cbf29-338d-46fd-9e23-64fa713dfdc3" providerId="ADAL" clId="{7EF771C2-61A4-4BC7-9035-91983D3B6D0B}" dt="2023-01-22T13:43:40.617" v="1233" actId="47"/>
        <pc:sldMkLst>
          <pc:docMk/>
          <pc:sldMk cId="1104738161" sldId="304"/>
        </pc:sldMkLst>
        <pc:spChg chg="add del mod">
          <ac:chgData name="Todd Reynolds" userId="817cbf29-338d-46fd-9e23-64fa713dfdc3" providerId="ADAL" clId="{7EF771C2-61A4-4BC7-9035-91983D3B6D0B}" dt="2023-01-22T12:49:57.203" v="151" actId="478"/>
          <ac:spMkLst>
            <pc:docMk/>
            <pc:sldMk cId="1104738161" sldId="304"/>
            <ac:spMk id="2" creationId="{DC71C62C-B6A0-4528-2F9B-EA618F8D0B3C}"/>
          </ac:spMkLst>
        </pc:spChg>
        <pc:spChg chg="add del mod">
          <ac:chgData name="Todd Reynolds" userId="817cbf29-338d-46fd-9e23-64fa713dfdc3" providerId="ADAL" clId="{7EF771C2-61A4-4BC7-9035-91983D3B6D0B}" dt="2023-01-22T12:49:58.386" v="152" actId="478"/>
          <ac:spMkLst>
            <pc:docMk/>
            <pc:sldMk cId="1104738161" sldId="304"/>
            <ac:spMk id="3" creationId="{549EB949-111C-072A-79AA-B7181BCD61D7}"/>
          </ac:spMkLst>
        </pc:spChg>
        <pc:spChg chg="add del mod">
          <ac:chgData name="Todd Reynolds" userId="817cbf29-338d-46fd-9e23-64fa713dfdc3" providerId="ADAL" clId="{7EF771C2-61A4-4BC7-9035-91983D3B6D0B}" dt="2023-01-22T12:49:59.290" v="153" actId="478"/>
          <ac:spMkLst>
            <pc:docMk/>
            <pc:sldMk cId="1104738161" sldId="304"/>
            <ac:spMk id="4" creationId="{2524AF61-5FF9-7B82-B9BF-ADCDDD906228}"/>
          </ac:spMkLst>
        </pc:spChg>
        <pc:spChg chg="add mod">
          <ac:chgData name="Todd Reynolds" userId="817cbf29-338d-46fd-9e23-64fa713dfdc3" providerId="ADAL" clId="{7EF771C2-61A4-4BC7-9035-91983D3B6D0B}" dt="2023-01-22T12:49:32.996" v="144" actId="6549"/>
          <ac:spMkLst>
            <pc:docMk/>
            <pc:sldMk cId="1104738161" sldId="304"/>
            <ac:spMk id="6" creationId="{76CF70C9-C47F-D93A-3042-4F1C5529E392}"/>
          </ac:spMkLst>
        </pc:spChg>
        <pc:spChg chg="mod">
          <ac:chgData name="Todd Reynolds" userId="817cbf29-338d-46fd-9e23-64fa713dfdc3" providerId="ADAL" clId="{7EF771C2-61A4-4BC7-9035-91983D3B6D0B}" dt="2023-01-22T12:49:20.934" v="118" actId="27636"/>
          <ac:spMkLst>
            <pc:docMk/>
            <pc:sldMk cId="1104738161" sldId="304"/>
            <ac:spMk id="344" creationId="{00000000-0000-0000-0000-000000000000}"/>
          </ac:spMkLst>
        </pc:spChg>
      </pc:sldChg>
      <pc:sldChg chg="del">
        <pc:chgData name="Todd Reynolds" userId="817cbf29-338d-46fd-9e23-64fa713dfdc3" providerId="ADAL" clId="{7EF771C2-61A4-4BC7-9035-91983D3B6D0B}" dt="2023-01-22T13:47:03.049" v="1296" actId="47"/>
        <pc:sldMkLst>
          <pc:docMk/>
          <pc:sldMk cId="1316286244" sldId="305"/>
        </pc:sldMkLst>
      </pc:sldChg>
      <pc:sldChg chg="ord">
        <pc:chgData name="Todd Reynolds" userId="817cbf29-338d-46fd-9e23-64fa713dfdc3" providerId="ADAL" clId="{7EF771C2-61A4-4BC7-9035-91983D3B6D0B}" dt="2023-01-22T12:52:55.724" v="228"/>
        <pc:sldMkLst>
          <pc:docMk/>
          <pc:sldMk cId="2488097637" sldId="307"/>
        </pc:sldMkLst>
      </pc:sldChg>
      <pc:sldChg chg="modSp mod">
        <pc:chgData name="Todd Reynolds" userId="817cbf29-338d-46fd-9e23-64fa713dfdc3" providerId="ADAL" clId="{7EF771C2-61A4-4BC7-9035-91983D3B6D0B}" dt="2023-01-22T13:55:14.638" v="1341" actId="20577"/>
        <pc:sldMkLst>
          <pc:docMk/>
          <pc:sldMk cId="1460234243" sldId="308"/>
        </pc:sldMkLst>
        <pc:spChg chg="mod">
          <ac:chgData name="Todd Reynolds" userId="817cbf29-338d-46fd-9e23-64fa713dfdc3" providerId="ADAL" clId="{7EF771C2-61A4-4BC7-9035-91983D3B6D0B}" dt="2023-01-22T13:55:14.638" v="1341" actId="20577"/>
          <ac:spMkLst>
            <pc:docMk/>
            <pc:sldMk cId="1460234243" sldId="308"/>
            <ac:spMk id="344" creationId="{00000000-0000-0000-0000-000000000000}"/>
          </ac:spMkLst>
        </pc:spChg>
      </pc:sldChg>
      <pc:sldChg chg="modSp mod">
        <pc:chgData name="Todd Reynolds" userId="817cbf29-338d-46fd-9e23-64fa713dfdc3" providerId="ADAL" clId="{7EF771C2-61A4-4BC7-9035-91983D3B6D0B}" dt="2023-01-22T12:55:37.650" v="271" actId="207"/>
        <pc:sldMkLst>
          <pc:docMk/>
          <pc:sldMk cId="1725773430" sldId="309"/>
        </pc:sldMkLst>
        <pc:spChg chg="mod">
          <ac:chgData name="Todd Reynolds" userId="817cbf29-338d-46fd-9e23-64fa713dfdc3" providerId="ADAL" clId="{7EF771C2-61A4-4BC7-9035-91983D3B6D0B}" dt="2023-01-22T12:55:37.650" v="271" actId="207"/>
          <ac:spMkLst>
            <pc:docMk/>
            <pc:sldMk cId="1725773430" sldId="309"/>
            <ac:spMk id="344" creationId="{00000000-0000-0000-0000-000000000000}"/>
          </ac:spMkLst>
        </pc:spChg>
      </pc:sldChg>
      <pc:sldChg chg="delSp add del mod">
        <pc:chgData name="Todd Reynolds" userId="817cbf29-338d-46fd-9e23-64fa713dfdc3" providerId="ADAL" clId="{7EF771C2-61A4-4BC7-9035-91983D3B6D0B}" dt="2023-01-22T13:43:40.617" v="1233" actId="47"/>
        <pc:sldMkLst>
          <pc:docMk/>
          <pc:sldMk cId="2749229684" sldId="310"/>
        </pc:sldMkLst>
        <pc:spChg chg="del">
          <ac:chgData name="Todd Reynolds" userId="817cbf29-338d-46fd-9e23-64fa713dfdc3" providerId="ADAL" clId="{7EF771C2-61A4-4BC7-9035-91983D3B6D0B}" dt="2023-01-22T12:49:48.343" v="149" actId="478"/>
          <ac:spMkLst>
            <pc:docMk/>
            <pc:sldMk cId="2749229684" sldId="310"/>
            <ac:spMk id="3" creationId="{549EB949-111C-072A-79AA-B7181BCD61D7}"/>
          </ac:spMkLst>
        </pc:spChg>
        <pc:spChg chg="del">
          <ac:chgData name="Todd Reynolds" userId="817cbf29-338d-46fd-9e23-64fa713dfdc3" providerId="ADAL" clId="{7EF771C2-61A4-4BC7-9035-91983D3B6D0B}" dt="2023-01-22T12:49:49.364" v="150" actId="478"/>
          <ac:spMkLst>
            <pc:docMk/>
            <pc:sldMk cId="2749229684" sldId="310"/>
            <ac:spMk id="4" creationId="{2524AF61-5FF9-7B82-B9BF-ADCDDD906228}"/>
          </ac:spMkLst>
        </pc:spChg>
      </pc:sldChg>
      <pc:sldChg chg="delSp add del mod">
        <pc:chgData name="Todd Reynolds" userId="817cbf29-338d-46fd-9e23-64fa713dfdc3" providerId="ADAL" clId="{7EF771C2-61A4-4BC7-9035-91983D3B6D0B}" dt="2023-01-22T13:43:40.617" v="1233" actId="47"/>
        <pc:sldMkLst>
          <pc:docMk/>
          <pc:sldMk cId="4038410568" sldId="311"/>
        </pc:sldMkLst>
        <pc:spChg chg="del">
          <ac:chgData name="Todd Reynolds" userId="817cbf29-338d-46fd-9e23-64fa713dfdc3" providerId="ADAL" clId="{7EF771C2-61A4-4BC7-9035-91983D3B6D0B}" dt="2023-01-22T12:49:44.371" v="148" actId="478"/>
          <ac:spMkLst>
            <pc:docMk/>
            <pc:sldMk cId="4038410568" sldId="311"/>
            <ac:spMk id="4" creationId="{2524AF61-5FF9-7B82-B9BF-ADCDDD906228}"/>
          </ac:spMkLst>
        </pc:spChg>
      </pc:sldChg>
      <pc:sldChg chg="delSp modSp add mod">
        <pc:chgData name="Todd Reynolds" userId="817cbf29-338d-46fd-9e23-64fa713dfdc3" providerId="ADAL" clId="{7EF771C2-61A4-4BC7-9035-91983D3B6D0B}" dt="2023-01-22T13:46:17.035" v="1293" actId="27636"/>
        <pc:sldMkLst>
          <pc:docMk/>
          <pc:sldMk cId="1907257968" sldId="312"/>
        </pc:sldMkLst>
        <pc:spChg chg="del">
          <ac:chgData name="Todd Reynolds" userId="817cbf29-338d-46fd-9e23-64fa713dfdc3" providerId="ADAL" clId="{7EF771C2-61A4-4BC7-9035-91983D3B6D0B}" dt="2023-01-22T13:46:15.303" v="1291" actId="478"/>
          <ac:spMkLst>
            <pc:docMk/>
            <pc:sldMk cId="1907257968" sldId="312"/>
            <ac:spMk id="2" creationId="{DC71C62C-B6A0-4528-2F9B-EA618F8D0B3C}"/>
          </ac:spMkLst>
        </pc:spChg>
        <pc:spChg chg="del">
          <ac:chgData name="Todd Reynolds" userId="817cbf29-338d-46fd-9e23-64fa713dfdc3" providerId="ADAL" clId="{7EF771C2-61A4-4BC7-9035-91983D3B6D0B}" dt="2023-01-22T13:44:18.857" v="1236" actId="478"/>
          <ac:spMkLst>
            <pc:docMk/>
            <pc:sldMk cId="1907257968" sldId="312"/>
            <ac:spMk id="3" creationId="{549EB949-111C-072A-79AA-B7181BCD61D7}"/>
          </ac:spMkLst>
        </pc:spChg>
        <pc:spChg chg="del">
          <ac:chgData name="Todd Reynolds" userId="817cbf29-338d-46fd-9e23-64fa713dfdc3" providerId="ADAL" clId="{7EF771C2-61A4-4BC7-9035-91983D3B6D0B}" dt="2023-01-22T13:44:20.129" v="1237" actId="478"/>
          <ac:spMkLst>
            <pc:docMk/>
            <pc:sldMk cId="1907257968" sldId="312"/>
            <ac:spMk id="4" creationId="{2524AF61-5FF9-7B82-B9BF-ADCDDD906228}"/>
          </ac:spMkLst>
        </pc:spChg>
        <pc:spChg chg="del">
          <ac:chgData name="Todd Reynolds" userId="817cbf29-338d-46fd-9e23-64fa713dfdc3" providerId="ADAL" clId="{7EF771C2-61A4-4BC7-9035-91983D3B6D0B}" dt="2023-01-22T13:44:21.637" v="1238" actId="478"/>
          <ac:spMkLst>
            <pc:docMk/>
            <pc:sldMk cId="1907257968" sldId="312"/>
            <ac:spMk id="6" creationId="{76CF70C9-C47F-D93A-3042-4F1C5529E392}"/>
          </ac:spMkLst>
        </pc:spChg>
        <pc:spChg chg="mod">
          <ac:chgData name="Todd Reynolds" userId="817cbf29-338d-46fd-9e23-64fa713dfdc3" providerId="ADAL" clId="{7EF771C2-61A4-4BC7-9035-91983D3B6D0B}" dt="2023-01-22T13:46:17.035" v="1293" actId="27636"/>
          <ac:spMkLst>
            <pc:docMk/>
            <pc:sldMk cId="1907257968" sldId="312"/>
            <ac:spMk id="344" creationId="{00000000-0000-0000-0000-000000000000}"/>
          </ac:spMkLst>
        </pc:spChg>
      </pc:sldChg>
      <pc:sldChg chg="modSp add mod">
        <pc:chgData name="Todd Reynolds" userId="817cbf29-338d-46fd-9e23-64fa713dfdc3" providerId="ADAL" clId="{7EF771C2-61A4-4BC7-9035-91983D3B6D0B}" dt="2023-01-22T12:52:33.253" v="226" actId="20577"/>
        <pc:sldMkLst>
          <pc:docMk/>
          <pc:sldMk cId="1549716509" sldId="313"/>
        </pc:sldMkLst>
        <pc:spChg chg="mod">
          <ac:chgData name="Todd Reynolds" userId="817cbf29-338d-46fd-9e23-64fa713dfdc3" providerId="ADAL" clId="{7EF771C2-61A4-4BC7-9035-91983D3B6D0B}" dt="2023-01-22T12:52:33.253" v="226" actId="20577"/>
          <ac:spMkLst>
            <pc:docMk/>
            <pc:sldMk cId="1549716509" sldId="313"/>
            <ac:spMk id="344" creationId="{00000000-0000-0000-0000-000000000000}"/>
          </ac:spMkLst>
        </pc:spChg>
      </pc:sldChg>
      <pc:sldChg chg="add">
        <pc:chgData name="Todd Reynolds" userId="817cbf29-338d-46fd-9e23-64fa713dfdc3" providerId="ADAL" clId="{7EF771C2-61A4-4BC7-9035-91983D3B6D0B}" dt="2023-01-22T12:52:28.057" v="224"/>
        <pc:sldMkLst>
          <pc:docMk/>
          <pc:sldMk cId="3498594570" sldId="314"/>
        </pc:sldMkLst>
      </pc:sldChg>
      <pc:sldChg chg="modSp add mod">
        <pc:chgData name="Todd Reynolds" userId="817cbf29-338d-46fd-9e23-64fa713dfdc3" providerId="ADAL" clId="{7EF771C2-61A4-4BC7-9035-91983D3B6D0B}" dt="2023-01-22T12:58:44.878" v="426" actId="6549"/>
        <pc:sldMkLst>
          <pc:docMk/>
          <pc:sldMk cId="1454297621" sldId="315"/>
        </pc:sldMkLst>
        <pc:spChg chg="mod">
          <ac:chgData name="Todd Reynolds" userId="817cbf29-338d-46fd-9e23-64fa713dfdc3" providerId="ADAL" clId="{7EF771C2-61A4-4BC7-9035-91983D3B6D0B}" dt="2023-01-22T12:58:44.878" v="426" actId="6549"/>
          <ac:spMkLst>
            <pc:docMk/>
            <pc:sldMk cId="1454297621" sldId="315"/>
            <ac:spMk id="344" creationId="{00000000-0000-0000-0000-000000000000}"/>
          </ac:spMkLst>
        </pc:spChg>
      </pc:sldChg>
      <pc:sldChg chg="modSp add mod">
        <pc:chgData name="Todd Reynolds" userId="817cbf29-338d-46fd-9e23-64fa713dfdc3" providerId="ADAL" clId="{7EF771C2-61A4-4BC7-9035-91983D3B6D0B}" dt="2023-01-22T12:58:52.420" v="428" actId="6549"/>
        <pc:sldMkLst>
          <pc:docMk/>
          <pc:sldMk cId="4210325004" sldId="316"/>
        </pc:sldMkLst>
        <pc:spChg chg="mod">
          <ac:chgData name="Todd Reynolds" userId="817cbf29-338d-46fd-9e23-64fa713dfdc3" providerId="ADAL" clId="{7EF771C2-61A4-4BC7-9035-91983D3B6D0B}" dt="2023-01-22T12:58:52.420" v="428" actId="6549"/>
          <ac:spMkLst>
            <pc:docMk/>
            <pc:sldMk cId="4210325004" sldId="316"/>
            <ac:spMk id="344" creationId="{00000000-0000-0000-0000-000000000000}"/>
          </ac:spMkLst>
        </pc:spChg>
      </pc:sldChg>
      <pc:sldChg chg="add">
        <pc:chgData name="Todd Reynolds" userId="817cbf29-338d-46fd-9e23-64fa713dfdc3" providerId="ADAL" clId="{7EF771C2-61A4-4BC7-9035-91983D3B6D0B}" dt="2023-01-22T12:58:40.836" v="425"/>
        <pc:sldMkLst>
          <pc:docMk/>
          <pc:sldMk cId="1775930357" sldId="317"/>
        </pc:sldMkLst>
      </pc:sldChg>
      <pc:sldChg chg="modSp add mod">
        <pc:chgData name="Todd Reynolds" userId="817cbf29-338d-46fd-9e23-64fa713dfdc3" providerId="ADAL" clId="{7EF771C2-61A4-4BC7-9035-91983D3B6D0B}" dt="2023-01-22T12:59:39.701" v="453" actId="6549"/>
        <pc:sldMkLst>
          <pc:docMk/>
          <pc:sldMk cId="931306889" sldId="318"/>
        </pc:sldMkLst>
        <pc:spChg chg="mod">
          <ac:chgData name="Todd Reynolds" userId="817cbf29-338d-46fd-9e23-64fa713dfdc3" providerId="ADAL" clId="{7EF771C2-61A4-4BC7-9035-91983D3B6D0B}" dt="2023-01-22T12:59:39.701" v="453" actId="6549"/>
          <ac:spMkLst>
            <pc:docMk/>
            <pc:sldMk cId="931306889" sldId="318"/>
            <ac:spMk id="344" creationId="{00000000-0000-0000-0000-000000000000}"/>
          </ac:spMkLst>
        </pc:spChg>
      </pc:sldChg>
      <pc:sldChg chg="add">
        <pc:chgData name="Todd Reynolds" userId="817cbf29-338d-46fd-9e23-64fa713dfdc3" providerId="ADAL" clId="{7EF771C2-61A4-4BC7-9035-91983D3B6D0B}" dt="2023-01-22T12:59:36.458" v="452"/>
        <pc:sldMkLst>
          <pc:docMk/>
          <pc:sldMk cId="3279936260" sldId="319"/>
        </pc:sldMkLst>
      </pc:sldChg>
      <pc:sldChg chg="modSp add mod ord">
        <pc:chgData name="Todd Reynolds" userId="817cbf29-338d-46fd-9e23-64fa713dfdc3" providerId="ADAL" clId="{7EF771C2-61A4-4BC7-9035-91983D3B6D0B}" dt="2023-01-22T13:00:27.239" v="493" actId="207"/>
        <pc:sldMkLst>
          <pc:docMk/>
          <pc:sldMk cId="342882593" sldId="320"/>
        </pc:sldMkLst>
        <pc:spChg chg="mod">
          <ac:chgData name="Todd Reynolds" userId="817cbf29-338d-46fd-9e23-64fa713dfdc3" providerId="ADAL" clId="{7EF771C2-61A4-4BC7-9035-91983D3B6D0B}" dt="2023-01-22T13:00:27.239" v="493" actId="207"/>
          <ac:spMkLst>
            <pc:docMk/>
            <pc:sldMk cId="342882593" sldId="320"/>
            <ac:spMk id="344" creationId="{00000000-0000-0000-0000-000000000000}"/>
          </ac:spMkLst>
        </pc:spChg>
      </pc:sldChg>
      <pc:sldChg chg="modSp add del mod ord">
        <pc:chgData name="Todd Reynolds" userId="817cbf29-338d-46fd-9e23-64fa713dfdc3" providerId="ADAL" clId="{7EF771C2-61A4-4BC7-9035-91983D3B6D0B}" dt="2023-01-22T13:05:19.956" v="581" actId="47"/>
        <pc:sldMkLst>
          <pc:docMk/>
          <pc:sldMk cId="531201526" sldId="321"/>
        </pc:sldMkLst>
        <pc:spChg chg="mod">
          <ac:chgData name="Todd Reynolds" userId="817cbf29-338d-46fd-9e23-64fa713dfdc3" providerId="ADAL" clId="{7EF771C2-61A4-4BC7-9035-91983D3B6D0B}" dt="2023-01-22T13:03:26.604" v="580" actId="6549"/>
          <ac:spMkLst>
            <pc:docMk/>
            <pc:sldMk cId="531201526" sldId="321"/>
            <ac:spMk id="344" creationId="{00000000-0000-0000-0000-000000000000}"/>
          </ac:spMkLst>
        </pc:spChg>
      </pc:sldChg>
      <pc:sldChg chg="modSp add mod">
        <pc:chgData name="Todd Reynolds" userId="817cbf29-338d-46fd-9e23-64fa713dfdc3" providerId="ADAL" clId="{7EF771C2-61A4-4BC7-9035-91983D3B6D0B}" dt="2023-01-22T13:05:43.533" v="584" actId="6549"/>
        <pc:sldMkLst>
          <pc:docMk/>
          <pc:sldMk cId="3371120138" sldId="322"/>
        </pc:sldMkLst>
        <pc:spChg chg="mod">
          <ac:chgData name="Todd Reynolds" userId="817cbf29-338d-46fd-9e23-64fa713dfdc3" providerId="ADAL" clId="{7EF771C2-61A4-4BC7-9035-91983D3B6D0B}" dt="2023-01-22T13:05:43.533" v="584" actId="6549"/>
          <ac:spMkLst>
            <pc:docMk/>
            <pc:sldMk cId="3371120138" sldId="322"/>
            <ac:spMk id="344" creationId="{00000000-0000-0000-0000-000000000000}"/>
          </ac:spMkLst>
        </pc:spChg>
      </pc:sldChg>
      <pc:sldChg chg="add">
        <pc:chgData name="Todd Reynolds" userId="817cbf29-338d-46fd-9e23-64fa713dfdc3" providerId="ADAL" clId="{7EF771C2-61A4-4BC7-9035-91983D3B6D0B}" dt="2023-01-22T13:05:38.593" v="583"/>
        <pc:sldMkLst>
          <pc:docMk/>
          <pc:sldMk cId="2345748095" sldId="323"/>
        </pc:sldMkLst>
      </pc:sldChg>
      <pc:sldChg chg="modSp add mod ord">
        <pc:chgData name="Todd Reynolds" userId="817cbf29-338d-46fd-9e23-64fa713dfdc3" providerId="ADAL" clId="{7EF771C2-61A4-4BC7-9035-91983D3B6D0B}" dt="2023-01-22T13:11:24.165" v="723" actId="207"/>
        <pc:sldMkLst>
          <pc:docMk/>
          <pc:sldMk cId="1329553551" sldId="324"/>
        </pc:sldMkLst>
        <pc:spChg chg="mod">
          <ac:chgData name="Todd Reynolds" userId="817cbf29-338d-46fd-9e23-64fa713dfdc3" providerId="ADAL" clId="{7EF771C2-61A4-4BC7-9035-91983D3B6D0B}" dt="2023-01-22T13:11:24.165" v="723" actId="207"/>
          <ac:spMkLst>
            <pc:docMk/>
            <pc:sldMk cId="1329553551" sldId="324"/>
            <ac:spMk id="344" creationId="{00000000-0000-0000-0000-000000000000}"/>
          </ac:spMkLst>
        </pc:spChg>
      </pc:sldChg>
      <pc:sldChg chg="modSp add mod ord">
        <pc:chgData name="Todd Reynolds" userId="817cbf29-338d-46fd-9e23-64fa713dfdc3" providerId="ADAL" clId="{7EF771C2-61A4-4BC7-9035-91983D3B6D0B}" dt="2023-01-22T13:11:45.391" v="727"/>
        <pc:sldMkLst>
          <pc:docMk/>
          <pc:sldMk cId="2437556434" sldId="325"/>
        </pc:sldMkLst>
        <pc:spChg chg="mod">
          <ac:chgData name="Todd Reynolds" userId="817cbf29-338d-46fd-9e23-64fa713dfdc3" providerId="ADAL" clId="{7EF771C2-61A4-4BC7-9035-91983D3B6D0B}" dt="2023-01-22T13:11:35.926" v="725" actId="6549"/>
          <ac:spMkLst>
            <pc:docMk/>
            <pc:sldMk cId="2437556434" sldId="325"/>
            <ac:spMk id="344" creationId="{00000000-0000-0000-0000-000000000000}"/>
          </ac:spMkLst>
        </pc:spChg>
      </pc:sldChg>
      <pc:sldChg chg="addSp modSp add mod">
        <pc:chgData name="Todd Reynolds" userId="817cbf29-338d-46fd-9e23-64fa713dfdc3" providerId="ADAL" clId="{7EF771C2-61A4-4BC7-9035-91983D3B6D0B}" dt="2023-01-22T13:50:47.786" v="1325" actId="404"/>
        <pc:sldMkLst>
          <pc:docMk/>
          <pc:sldMk cId="1832499323" sldId="326"/>
        </pc:sldMkLst>
        <pc:spChg chg="add mod">
          <ac:chgData name="Todd Reynolds" userId="817cbf29-338d-46fd-9e23-64fa713dfdc3" providerId="ADAL" clId="{7EF771C2-61A4-4BC7-9035-91983D3B6D0B}" dt="2023-01-22T13:50:47.786" v="1325" actId="404"/>
          <ac:spMkLst>
            <pc:docMk/>
            <pc:sldMk cId="1832499323" sldId="326"/>
            <ac:spMk id="2" creationId="{32D487D6-721D-4E74-3D06-5463359AD9B7}"/>
          </ac:spMkLst>
        </pc:spChg>
        <pc:spChg chg="mod">
          <ac:chgData name="Todd Reynolds" userId="817cbf29-338d-46fd-9e23-64fa713dfdc3" providerId="ADAL" clId="{7EF771C2-61A4-4BC7-9035-91983D3B6D0B}" dt="2023-01-22T13:18:21.832" v="895" actId="207"/>
          <ac:spMkLst>
            <pc:docMk/>
            <pc:sldMk cId="1832499323" sldId="326"/>
            <ac:spMk id="344" creationId="{00000000-0000-0000-0000-000000000000}"/>
          </ac:spMkLst>
        </pc:spChg>
      </pc:sldChg>
      <pc:sldChg chg="delSp add mod ord">
        <pc:chgData name="Todd Reynolds" userId="817cbf29-338d-46fd-9e23-64fa713dfdc3" providerId="ADAL" clId="{7EF771C2-61A4-4BC7-9035-91983D3B6D0B}" dt="2023-01-22T13:19:48.117" v="985"/>
        <pc:sldMkLst>
          <pc:docMk/>
          <pc:sldMk cId="903192686" sldId="327"/>
        </pc:sldMkLst>
        <pc:spChg chg="del">
          <ac:chgData name="Todd Reynolds" userId="817cbf29-338d-46fd-9e23-64fa713dfdc3" providerId="ADAL" clId="{7EF771C2-61A4-4BC7-9035-91983D3B6D0B}" dt="2023-01-22T13:19:42.520" v="983" actId="478"/>
          <ac:spMkLst>
            <pc:docMk/>
            <pc:sldMk cId="903192686" sldId="327"/>
            <ac:spMk id="2" creationId="{32D487D6-721D-4E74-3D06-5463359AD9B7}"/>
          </ac:spMkLst>
        </pc:spChg>
      </pc:sldChg>
      <pc:sldChg chg="add del">
        <pc:chgData name="Todd Reynolds" userId="817cbf29-338d-46fd-9e23-64fa713dfdc3" providerId="ADAL" clId="{7EF771C2-61A4-4BC7-9035-91983D3B6D0B}" dt="2023-01-22T13:49:02.536" v="1304" actId="47"/>
        <pc:sldMkLst>
          <pc:docMk/>
          <pc:sldMk cId="3238905278" sldId="328"/>
        </pc:sldMkLst>
      </pc:sldChg>
      <pc:sldChg chg="addSp delSp modSp add mod">
        <pc:chgData name="Todd Reynolds" userId="817cbf29-338d-46fd-9e23-64fa713dfdc3" providerId="ADAL" clId="{7EF771C2-61A4-4BC7-9035-91983D3B6D0B}" dt="2023-01-22T13:51:53.645" v="1339" actId="478"/>
        <pc:sldMkLst>
          <pc:docMk/>
          <pc:sldMk cId="1657854851" sldId="329"/>
        </pc:sldMkLst>
        <pc:spChg chg="mod">
          <ac:chgData name="Todd Reynolds" userId="817cbf29-338d-46fd-9e23-64fa713dfdc3" providerId="ADAL" clId="{7EF771C2-61A4-4BC7-9035-91983D3B6D0B}" dt="2023-01-22T13:31:16.697" v="1057" actId="20577"/>
          <ac:spMkLst>
            <pc:docMk/>
            <pc:sldMk cId="1657854851" sldId="329"/>
            <ac:spMk id="2" creationId="{32D487D6-721D-4E74-3D06-5463359AD9B7}"/>
          </ac:spMkLst>
        </pc:spChg>
        <pc:spChg chg="add del mod">
          <ac:chgData name="Todd Reynolds" userId="817cbf29-338d-46fd-9e23-64fa713dfdc3" providerId="ADAL" clId="{7EF771C2-61A4-4BC7-9035-91983D3B6D0B}" dt="2023-01-22T13:26:40.110" v="997" actId="478"/>
          <ac:spMkLst>
            <pc:docMk/>
            <pc:sldMk cId="1657854851" sldId="329"/>
            <ac:spMk id="4" creationId="{84901E3A-ED3F-6E7B-6FB4-0C4EBC739F58}"/>
          </ac:spMkLst>
        </pc:spChg>
        <pc:spChg chg="add mod">
          <ac:chgData name="Todd Reynolds" userId="817cbf29-338d-46fd-9e23-64fa713dfdc3" providerId="ADAL" clId="{7EF771C2-61A4-4BC7-9035-91983D3B6D0B}" dt="2023-01-22T13:28:04.861" v="1017" actId="1076"/>
          <ac:spMkLst>
            <pc:docMk/>
            <pc:sldMk cId="1657854851" sldId="329"/>
            <ac:spMk id="6" creationId="{4829F736-7579-B1A7-C85D-0FF7A74516D6}"/>
          </ac:spMkLst>
        </pc:spChg>
        <pc:spChg chg="add del mod">
          <ac:chgData name="Todd Reynolds" userId="817cbf29-338d-46fd-9e23-64fa713dfdc3" providerId="ADAL" clId="{7EF771C2-61A4-4BC7-9035-91983D3B6D0B}" dt="2023-01-22T13:51:53.645" v="1339" actId="478"/>
          <ac:spMkLst>
            <pc:docMk/>
            <pc:sldMk cId="1657854851" sldId="329"/>
            <ac:spMk id="7" creationId="{6EBEB62A-657F-6950-45EA-A3C197821DAC}"/>
          </ac:spMkLst>
        </pc:spChg>
        <pc:spChg chg="add del mod">
          <ac:chgData name="Todd Reynolds" userId="817cbf29-338d-46fd-9e23-64fa713dfdc3" providerId="ADAL" clId="{7EF771C2-61A4-4BC7-9035-91983D3B6D0B}" dt="2023-01-22T13:51:52.641" v="1338" actId="478"/>
          <ac:spMkLst>
            <pc:docMk/>
            <pc:sldMk cId="1657854851" sldId="329"/>
            <ac:spMk id="8" creationId="{48B51586-704F-93E1-5188-3BCC8F1E04C8}"/>
          </ac:spMkLst>
        </pc:spChg>
        <pc:spChg chg="del">
          <ac:chgData name="Todd Reynolds" userId="817cbf29-338d-46fd-9e23-64fa713dfdc3" providerId="ADAL" clId="{7EF771C2-61A4-4BC7-9035-91983D3B6D0B}" dt="2023-01-22T13:26:38.302" v="996" actId="478"/>
          <ac:spMkLst>
            <pc:docMk/>
            <pc:sldMk cId="1657854851" sldId="329"/>
            <ac:spMk id="344" creationId="{00000000-0000-0000-0000-000000000000}"/>
          </ac:spMkLst>
        </pc:spChg>
      </pc:sldChg>
      <pc:sldChg chg="addSp delSp modSp add mod ord">
        <pc:chgData name="Todd Reynolds" userId="817cbf29-338d-46fd-9e23-64fa713dfdc3" providerId="ADAL" clId="{7EF771C2-61A4-4BC7-9035-91983D3B6D0B}" dt="2023-01-22T13:37:24.566" v="1119" actId="478"/>
        <pc:sldMkLst>
          <pc:docMk/>
          <pc:sldMk cId="3026333125" sldId="330"/>
        </pc:sldMkLst>
        <pc:spChg chg="mod">
          <ac:chgData name="Todd Reynolds" userId="817cbf29-338d-46fd-9e23-64fa713dfdc3" providerId="ADAL" clId="{7EF771C2-61A4-4BC7-9035-91983D3B6D0B}" dt="2023-01-22T13:35:49.993" v="1104" actId="1076"/>
          <ac:spMkLst>
            <pc:docMk/>
            <pc:sldMk cId="3026333125" sldId="330"/>
            <ac:spMk id="344" creationId="{00000000-0000-0000-0000-000000000000}"/>
          </ac:spMkLst>
        </pc:spChg>
        <pc:picChg chg="add del mod">
          <ac:chgData name="Todd Reynolds" userId="817cbf29-338d-46fd-9e23-64fa713dfdc3" providerId="ADAL" clId="{7EF771C2-61A4-4BC7-9035-91983D3B6D0B}" dt="2023-01-22T13:37:24.154" v="1118" actId="478"/>
          <ac:picMkLst>
            <pc:docMk/>
            <pc:sldMk cId="3026333125" sldId="330"/>
            <ac:picMk id="3" creationId="{79DFA264-CB5A-A1C7-D6C3-211523C72899}"/>
          </ac:picMkLst>
        </pc:picChg>
        <pc:picChg chg="add del mod">
          <ac:chgData name="Todd Reynolds" userId="817cbf29-338d-46fd-9e23-64fa713dfdc3" providerId="ADAL" clId="{7EF771C2-61A4-4BC7-9035-91983D3B6D0B}" dt="2023-01-22T13:37:24.566" v="1119" actId="478"/>
          <ac:picMkLst>
            <pc:docMk/>
            <pc:sldMk cId="3026333125" sldId="330"/>
            <ac:picMk id="6" creationId="{4803F63A-C869-147B-6D5F-49555FCC3160}"/>
          </ac:picMkLst>
        </pc:picChg>
      </pc:sldChg>
      <pc:sldChg chg="delSp add mod">
        <pc:chgData name="Todd Reynolds" userId="817cbf29-338d-46fd-9e23-64fa713dfdc3" providerId="ADAL" clId="{7EF771C2-61A4-4BC7-9035-91983D3B6D0B}" dt="2023-01-22T13:37:21.336" v="1117" actId="478"/>
        <pc:sldMkLst>
          <pc:docMk/>
          <pc:sldMk cId="3910797237" sldId="331"/>
        </pc:sldMkLst>
        <pc:picChg chg="del">
          <ac:chgData name="Todd Reynolds" userId="817cbf29-338d-46fd-9e23-64fa713dfdc3" providerId="ADAL" clId="{7EF771C2-61A4-4BC7-9035-91983D3B6D0B}" dt="2023-01-22T13:37:21.336" v="1117" actId="478"/>
          <ac:picMkLst>
            <pc:docMk/>
            <pc:sldMk cId="3910797237" sldId="331"/>
            <ac:picMk id="3" creationId="{79DFA264-CB5A-A1C7-D6C3-211523C72899}"/>
          </ac:picMkLst>
        </pc:picChg>
      </pc:sldChg>
      <pc:sldChg chg="add">
        <pc:chgData name="Todd Reynolds" userId="817cbf29-338d-46fd-9e23-64fa713dfdc3" providerId="ADAL" clId="{7EF771C2-61A4-4BC7-9035-91983D3B6D0B}" dt="2023-01-22T13:37:17.204" v="1116"/>
        <pc:sldMkLst>
          <pc:docMk/>
          <pc:sldMk cId="1761498934" sldId="332"/>
        </pc:sldMkLst>
      </pc:sldChg>
      <pc:sldChg chg="modSp add mod ord">
        <pc:chgData name="Todd Reynolds" userId="817cbf29-338d-46fd-9e23-64fa713dfdc3" providerId="ADAL" clId="{7EF771C2-61A4-4BC7-9035-91983D3B6D0B}" dt="2023-01-22T13:40:16.674" v="1191" actId="1076"/>
        <pc:sldMkLst>
          <pc:docMk/>
          <pc:sldMk cId="1248266113" sldId="333"/>
        </pc:sldMkLst>
        <pc:spChg chg="mod">
          <ac:chgData name="Todd Reynolds" userId="817cbf29-338d-46fd-9e23-64fa713dfdc3" providerId="ADAL" clId="{7EF771C2-61A4-4BC7-9035-91983D3B6D0B}" dt="2023-01-22T13:40:16.674" v="1191" actId="1076"/>
          <ac:spMkLst>
            <pc:docMk/>
            <pc:sldMk cId="1248266113" sldId="333"/>
            <ac:spMk id="344" creationId="{00000000-0000-0000-0000-000000000000}"/>
          </ac:spMkLst>
        </pc:spChg>
      </pc:sldChg>
      <pc:sldChg chg="delSp add mod">
        <pc:chgData name="Todd Reynolds" userId="817cbf29-338d-46fd-9e23-64fa713dfdc3" providerId="ADAL" clId="{7EF771C2-61A4-4BC7-9035-91983D3B6D0B}" dt="2023-01-22T13:44:36.532" v="1242" actId="478"/>
        <pc:sldMkLst>
          <pc:docMk/>
          <pc:sldMk cId="1689204403" sldId="334"/>
        </pc:sldMkLst>
        <pc:spChg chg="del">
          <ac:chgData name="Todd Reynolds" userId="817cbf29-338d-46fd-9e23-64fa713dfdc3" providerId="ADAL" clId="{7EF771C2-61A4-4BC7-9035-91983D3B6D0B}" dt="2023-01-22T13:44:36.532" v="1242" actId="478"/>
          <ac:spMkLst>
            <pc:docMk/>
            <pc:sldMk cId="1689204403" sldId="334"/>
            <ac:spMk id="4" creationId="{2524AF61-5FF9-7B82-B9BF-ADCDDD906228}"/>
          </ac:spMkLst>
        </pc:spChg>
      </pc:sldChg>
      <pc:sldChg chg="delSp add mod">
        <pc:chgData name="Todd Reynolds" userId="817cbf29-338d-46fd-9e23-64fa713dfdc3" providerId="ADAL" clId="{7EF771C2-61A4-4BC7-9035-91983D3B6D0B}" dt="2023-01-22T13:44:26.600" v="1240" actId="478"/>
        <pc:sldMkLst>
          <pc:docMk/>
          <pc:sldMk cId="4199269943" sldId="335"/>
        </pc:sldMkLst>
        <pc:spChg chg="del">
          <ac:chgData name="Todd Reynolds" userId="817cbf29-338d-46fd-9e23-64fa713dfdc3" providerId="ADAL" clId="{7EF771C2-61A4-4BC7-9035-91983D3B6D0B}" dt="2023-01-22T13:44:25.480" v="1239" actId="478"/>
          <ac:spMkLst>
            <pc:docMk/>
            <pc:sldMk cId="4199269943" sldId="335"/>
            <ac:spMk id="3" creationId="{549EB949-111C-072A-79AA-B7181BCD61D7}"/>
          </ac:spMkLst>
        </pc:spChg>
        <pc:spChg chg="del">
          <ac:chgData name="Todd Reynolds" userId="817cbf29-338d-46fd-9e23-64fa713dfdc3" providerId="ADAL" clId="{7EF771C2-61A4-4BC7-9035-91983D3B6D0B}" dt="2023-01-22T13:44:26.600" v="1240" actId="478"/>
          <ac:spMkLst>
            <pc:docMk/>
            <pc:sldMk cId="4199269943" sldId="335"/>
            <ac:spMk id="4" creationId="{2524AF61-5FF9-7B82-B9BF-ADCDDD906228}"/>
          </ac:spMkLst>
        </pc:spChg>
      </pc:sldChg>
      <pc:sldChg chg="add">
        <pc:chgData name="Todd Reynolds" userId="817cbf29-338d-46fd-9e23-64fa713dfdc3" providerId="ADAL" clId="{7EF771C2-61A4-4BC7-9035-91983D3B6D0B}" dt="2023-01-22T13:44:32.437" v="1241"/>
        <pc:sldMkLst>
          <pc:docMk/>
          <pc:sldMk cId="1534596574" sldId="336"/>
        </pc:sldMkLst>
      </pc:sldChg>
      <pc:sldChg chg="add del">
        <pc:chgData name="Todd Reynolds" userId="817cbf29-338d-46fd-9e23-64fa713dfdc3" providerId="ADAL" clId="{7EF771C2-61A4-4BC7-9035-91983D3B6D0B}" dt="2023-01-22T13:45:53.210" v="1286" actId="47"/>
        <pc:sldMkLst>
          <pc:docMk/>
          <pc:sldMk cId="3211350730" sldId="337"/>
        </pc:sldMkLst>
      </pc:sldChg>
      <pc:sldChg chg="delSp add mod">
        <pc:chgData name="Todd Reynolds" userId="817cbf29-338d-46fd-9e23-64fa713dfdc3" providerId="ADAL" clId="{7EF771C2-61A4-4BC7-9035-91983D3B6D0B}" dt="2023-01-22T13:46:27.865" v="1295" actId="478"/>
        <pc:sldMkLst>
          <pc:docMk/>
          <pc:sldMk cId="3267771772" sldId="337"/>
        </pc:sldMkLst>
        <pc:spChg chg="del">
          <ac:chgData name="Todd Reynolds" userId="817cbf29-338d-46fd-9e23-64fa713dfdc3" providerId="ADAL" clId="{7EF771C2-61A4-4BC7-9035-91983D3B6D0B}" dt="2023-01-22T13:46:27.865" v="1295" actId="478"/>
          <ac:spMkLst>
            <pc:docMk/>
            <pc:sldMk cId="3267771772" sldId="337"/>
            <ac:spMk id="2" creationId="{DC71C62C-B6A0-4528-2F9B-EA618F8D0B3C}"/>
          </ac:spMkLst>
        </pc:spChg>
      </pc:sldChg>
      <pc:sldChg chg="add">
        <pc:chgData name="Todd Reynolds" userId="817cbf29-338d-46fd-9e23-64fa713dfdc3" providerId="ADAL" clId="{7EF771C2-61A4-4BC7-9035-91983D3B6D0B}" dt="2023-01-22T13:46:21.173" v="1294"/>
        <pc:sldMkLst>
          <pc:docMk/>
          <pc:sldMk cId="1438031265" sldId="338"/>
        </pc:sldMkLst>
      </pc:sldChg>
      <pc:sldChg chg="modSp add del mod">
        <pc:chgData name="Todd Reynolds" userId="817cbf29-338d-46fd-9e23-64fa713dfdc3" providerId="ADAL" clId="{7EF771C2-61A4-4BC7-9035-91983D3B6D0B}" dt="2023-01-22T13:49:02.536" v="1304" actId="47"/>
        <pc:sldMkLst>
          <pc:docMk/>
          <pc:sldMk cId="2075800820" sldId="339"/>
        </pc:sldMkLst>
        <pc:spChg chg="mod">
          <ac:chgData name="Todd Reynolds" userId="817cbf29-338d-46fd-9e23-64fa713dfdc3" providerId="ADAL" clId="{7EF771C2-61A4-4BC7-9035-91983D3B6D0B}" dt="2023-01-22T13:48:40.853" v="1303" actId="27636"/>
          <ac:spMkLst>
            <pc:docMk/>
            <pc:sldMk cId="2075800820" sldId="339"/>
            <ac:spMk id="2" creationId="{32D487D6-721D-4E74-3D06-5463359AD9B7}"/>
          </ac:spMkLst>
        </pc:spChg>
      </pc:sldChg>
      <pc:sldChg chg="modSp add del mod">
        <pc:chgData name="Todd Reynolds" userId="817cbf29-338d-46fd-9e23-64fa713dfdc3" providerId="ADAL" clId="{7EF771C2-61A4-4BC7-9035-91983D3B6D0B}" dt="2023-01-22T13:49:10.070" v="1305" actId="47"/>
        <pc:sldMkLst>
          <pc:docMk/>
          <pc:sldMk cId="3015141911" sldId="340"/>
        </pc:sldMkLst>
        <pc:spChg chg="mod">
          <ac:chgData name="Todd Reynolds" userId="817cbf29-338d-46fd-9e23-64fa713dfdc3" providerId="ADAL" clId="{7EF771C2-61A4-4BC7-9035-91983D3B6D0B}" dt="2023-01-22T13:48:37.433" v="1301" actId="27636"/>
          <ac:spMkLst>
            <pc:docMk/>
            <pc:sldMk cId="3015141911" sldId="340"/>
            <ac:spMk id="2" creationId="{32D487D6-721D-4E74-3D06-5463359AD9B7}"/>
          </ac:spMkLst>
        </pc:spChg>
      </pc:sldChg>
      <pc:sldChg chg="modSp add mod">
        <pc:chgData name="Todd Reynolds" userId="817cbf29-338d-46fd-9e23-64fa713dfdc3" providerId="ADAL" clId="{7EF771C2-61A4-4BC7-9035-91983D3B6D0B}" dt="2023-01-22T13:50:52.667" v="1326" actId="255"/>
        <pc:sldMkLst>
          <pc:docMk/>
          <pc:sldMk cId="4104830745" sldId="341"/>
        </pc:sldMkLst>
        <pc:spChg chg="mod">
          <ac:chgData name="Todd Reynolds" userId="817cbf29-338d-46fd-9e23-64fa713dfdc3" providerId="ADAL" clId="{7EF771C2-61A4-4BC7-9035-91983D3B6D0B}" dt="2023-01-22T13:50:52.667" v="1326" actId="255"/>
          <ac:spMkLst>
            <pc:docMk/>
            <pc:sldMk cId="4104830745" sldId="341"/>
            <ac:spMk id="2" creationId="{32D487D6-721D-4E74-3D06-5463359AD9B7}"/>
          </ac:spMkLst>
        </pc:spChg>
      </pc:sldChg>
      <pc:sldChg chg="modSp add mod">
        <pc:chgData name="Todd Reynolds" userId="817cbf29-338d-46fd-9e23-64fa713dfdc3" providerId="ADAL" clId="{7EF771C2-61A4-4BC7-9035-91983D3B6D0B}" dt="2023-01-22T13:50:42.221" v="1324" actId="255"/>
        <pc:sldMkLst>
          <pc:docMk/>
          <pc:sldMk cId="1344660810" sldId="342"/>
        </pc:sldMkLst>
        <pc:spChg chg="mod">
          <ac:chgData name="Todd Reynolds" userId="817cbf29-338d-46fd-9e23-64fa713dfdc3" providerId="ADAL" clId="{7EF771C2-61A4-4BC7-9035-91983D3B6D0B}" dt="2023-01-22T13:50:42.221" v="1324" actId="255"/>
          <ac:spMkLst>
            <pc:docMk/>
            <pc:sldMk cId="1344660810" sldId="342"/>
            <ac:spMk id="2" creationId="{32D487D6-721D-4E74-3D06-5463359AD9B7}"/>
          </ac:spMkLst>
        </pc:spChg>
      </pc:sldChg>
      <pc:sldChg chg="modSp add mod">
        <pc:chgData name="Todd Reynolds" userId="817cbf29-338d-46fd-9e23-64fa713dfdc3" providerId="ADAL" clId="{7EF771C2-61A4-4BC7-9035-91983D3B6D0B}" dt="2023-01-22T13:51:01.271" v="1328" actId="27636"/>
        <pc:sldMkLst>
          <pc:docMk/>
          <pc:sldMk cId="662272918" sldId="343"/>
        </pc:sldMkLst>
        <pc:spChg chg="mod">
          <ac:chgData name="Todd Reynolds" userId="817cbf29-338d-46fd-9e23-64fa713dfdc3" providerId="ADAL" clId="{7EF771C2-61A4-4BC7-9035-91983D3B6D0B}" dt="2023-01-22T13:51:01.271" v="1328" actId="27636"/>
          <ac:spMkLst>
            <pc:docMk/>
            <pc:sldMk cId="662272918" sldId="343"/>
            <ac:spMk id="2" creationId="{32D487D6-721D-4E74-3D06-5463359AD9B7}"/>
          </ac:spMkLst>
        </pc:spChg>
      </pc:sldChg>
      <pc:sldChg chg="modSp add mod">
        <pc:chgData name="Todd Reynolds" userId="817cbf29-338d-46fd-9e23-64fa713dfdc3" providerId="ADAL" clId="{7EF771C2-61A4-4BC7-9035-91983D3B6D0B}" dt="2023-01-22T13:51:28.913" v="1334" actId="1076"/>
        <pc:sldMkLst>
          <pc:docMk/>
          <pc:sldMk cId="1015332798" sldId="344"/>
        </pc:sldMkLst>
        <pc:spChg chg="mod">
          <ac:chgData name="Todd Reynolds" userId="817cbf29-338d-46fd-9e23-64fa713dfdc3" providerId="ADAL" clId="{7EF771C2-61A4-4BC7-9035-91983D3B6D0B}" dt="2023-01-22T13:51:28.913" v="1334" actId="1076"/>
          <ac:spMkLst>
            <pc:docMk/>
            <pc:sldMk cId="1015332798" sldId="344"/>
            <ac:spMk id="2" creationId="{32D487D6-721D-4E74-3D06-5463359AD9B7}"/>
          </ac:spMkLst>
        </pc:spChg>
      </pc:sldChg>
      <pc:sldChg chg="delSp add mod">
        <pc:chgData name="Todd Reynolds" userId="817cbf29-338d-46fd-9e23-64fa713dfdc3" providerId="ADAL" clId="{7EF771C2-61A4-4BC7-9035-91983D3B6D0B}" dt="2023-01-22T13:51:49.455" v="1337" actId="478"/>
        <pc:sldMkLst>
          <pc:docMk/>
          <pc:sldMk cId="1465747443" sldId="345"/>
        </pc:sldMkLst>
        <pc:spChg chg="del">
          <ac:chgData name="Todd Reynolds" userId="817cbf29-338d-46fd-9e23-64fa713dfdc3" providerId="ADAL" clId="{7EF771C2-61A4-4BC7-9035-91983D3B6D0B}" dt="2023-01-22T13:51:49.455" v="1337" actId="478"/>
          <ac:spMkLst>
            <pc:docMk/>
            <pc:sldMk cId="1465747443" sldId="345"/>
            <ac:spMk id="8" creationId="{48B51586-704F-93E1-5188-3BCC8F1E04C8}"/>
          </ac:spMkLst>
        </pc:spChg>
      </pc:sldChg>
      <pc:sldChg chg="add">
        <pc:chgData name="Todd Reynolds" userId="817cbf29-338d-46fd-9e23-64fa713dfdc3" providerId="ADAL" clId="{7EF771C2-61A4-4BC7-9035-91983D3B6D0B}" dt="2023-01-22T13:51:45.514" v="1336"/>
        <pc:sldMkLst>
          <pc:docMk/>
          <pc:sldMk cId="1168675329" sldId="346"/>
        </pc:sldMkLst>
      </pc:sldChg>
      <pc:sldChg chg="modSp add del mod">
        <pc:chgData name="Todd Reynolds" userId="817cbf29-338d-46fd-9e23-64fa713dfdc3" providerId="ADAL" clId="{7EF771C2-61A4-4BC7-9035-91983D3B6D0B}" dt="2023-01-22T13:58:56.566" v="1407" actId="47"/>
        <pc:sldMkLst>
          <pc:docMk/>
          <pc:sldMk cId="3420682136" sldId="347"/>
        </pc:sldMkLst>
        <pc:spChg chg="mod">
          <ac:chgData name="Todd Reynolds" userId="817cbf29-338d-46fd-9e23-64fa713dfdc3" providerId="ADAL" clId="{7EF771C2-61A4-4BC7-9035-91983D3B6D0B}" dt="2023-01-22T13:57:49.571" v="1395" actId="20577"/>
          <ac:spMkLst>
            <pc:docMk/>
            <pc:sldMk cId="3420682136" sldId="347"/>
            <ac:spMk id="344" creationId="{00000000-0000-0000-0000-000000000000}"/>
          </ac:spMkLst>
        </pc:spChg>
      </pc:sldChg>
      <pc:sldChg chg="modSp add mod">
        <pc:chgData name="Todd Reynolds" userId="817cbf29-338d-46fd-9e23-64fa713dfdc3" providerId="ADAL" clId="{7EF771C2-61A4-4BC7-9035-91983D3B6D0B}" dt="2023-01-22T13:58:51.788" v="1406" actId="6549"/>
        <pc:sldMkLst>
          <pc:docMk/>
          <pc:sldMk cId="2874640758" sldId="348"/>
        </pc:sldMkLst>
        <pc:spChg chg="mod">
          <ac:chgData name="Todd Reynolds" userId="817cbf29-338d-46fd-9e23-64fa713dfdc3" providerId="ADAL" clId="{7EF771C2-61A4-4BC7-9035-91983D3B6D0B}" dt="2023-01-22T13:58:51.788" v="1406" actId="6549"/>
          <ac:spMkLst>
            <pc:docMk/>
            <pc:sldMk cId="2874640758" sldId="348"/>
            <ac:spMk id="344" creationId="{00000000-0000-0000-0000-000000000000}"/>
          </ac:spMkLst>
        </pc:spChg>
      </pc:sldChg>
      <pc:sldChg chg="add">
        <pc:chgData name="Todd Reynolds" userId="817cbf29-338d-46fd-9e23-64fa713dfdc3" providerId="ADAL" clId="{7EF771C2-61A4-4BC7-9035-91983D3B6D0B}" dt="2023-01-22T13:58:45.411" v="1405"/>
        <pc:sldMkLst>
          <pc:docMk/>
          <pc:sldMk cId="3569560111" sldId="349"/>
        </pc:sldMkLst>
      </pc:sldChg>
    </pc:docChg>
  </pc:docChgLst>
  <pc:docChgLst>
    <pc:chgData name="Todd Reynolds" userId="817cbf29-338d-46fd-9e23-64fa713dfdc3" providerId="ADAL" clId="{0C013A82-9C1F-4B91-BEAF-C15469C0779A}"/>
    <pc:docChg chg="undo custSel addSld delSld modSld sldOrd">
      <pc:chgData name="Todd Reynolds" userId="817cbf29-338d-46fd-9e23-64fa713dfdc3" providerId="ADAL" clId="{0C013A82-9C1F-4B91-BEAF-C15469C0779A}" dt="2023-01-08T04:24:22.688" v="1378" actId="403"/>
      <pc:docMkLst>
        <pc:docMk/>
      </pc:docMkLst>
      <pc:sldChg chg="modSp mod">
        <pc:chgData name="Todd Reynolds" userId="817cbf29-338d-46fd-9e23-64fa713dfdc3" providerId="ADAL" clId="{0C013A82-9C1F-4B91-BEAF-C15469C0779A}" dt="2023-01-08T04:24:22.688" v="1378" actId="403"/>
        <pc:sldMkLst>
          <pc:docMk/>
          <pc:sldMk cId="0" sldId="257"/>
        </pc:sldMkLst>
        <pc:spChg chg="mod">
          <ac:chgData name="Todd Reynolds" userId="817cbf29-338d-46fd-9e23-64fa713dfdc3" providerId="ADAL" clId="{0C013A82-9C1F-4B91-BEAF-C15469C0779A}" dt="2023-01-08T03:25:26.405" v="35" actId="27636"/>
          <ac:spMkLst>
            <pc:docMk/>
            <pc:sldMk cId="0" sldId="257"/>
            <ac:spMk id="341" creationId="{00000000-0000-0000-0000-000000000000}"/>
          </ac:spMkLst>
        </pc:spChg>
        <pc:spChg chg="mod">
          <ac:chgData name="Todd Reynolds" userId="817cbf29-338d-46fd-9e23-64fa713dfdc3" providerId="ADAL" clId="{0C013A82-9C1F-4B91-BEAF-C15469C0779A}" dt="2023-01-08T04:24:22.688" v="1378" actId="403"/>
          <ac:spMkLst>
            <pc:docMk/>
            <pc:sldMk cId="0" sldId="257"/>
            <ac:spMk id="342" creationId="{00000000-0000-0000-0000-000000000000}"/>
          </ac:spMkLst>
        </pc:spChg>
      </pc:sldChg>
      <pc:sldChg chg="modSp mod">
        <pc:chgData name="Todd Reynolds" userId="817cbf29-338d-46fd-9e23-64fa713dfdc3" providerId="ADAL" clId="{0C013A82-9C1F-4B91-BEAF-C15469C0779A}" dt="2023-01-08T03:26:07.444" v="66" actId="20577"/>
        <pc:sldMkLst>
          <pc:docMk/>
          <pc:sldMk cId="0" sldId="258"/>
        </pc:sldMkLst>
        <pc:spChg chg="mod">
          <ac:chgData name="Todd Reynolds" userId="817cbf29-338d-46fd-9e23-64fa713dfdc3" providerId="ADAL" clId="{0C013A82-9C1F-4B91-BEAF-C15469C0779A}" dt="2023-01-08T03:26:07.444" v="66" actId="20577"/>
          <ac:spMkLst>
            <pc:docMk/>
            <pc:sldMk cId="0" sldId="258"/>
            <ac:spMk id="344" creationId="{00000000-0000-0000-0000-000000000000}"/>
          </ac:spMkLst>
        </pc:spChg>
        <pc:spChg chg="mod">
          <ac:chgData name="Todd Reynolds" userId="817cbf29-338d-46fd-9e23-64fa713dfdc3" providerId="ADAL" clId="{0C013A82-9C1F-4B91-BEAF-C15469C0779A}" dt="2023-01-08T03:24:57.207" v="33" actId="14100"/>
          <ac:spMkLst>
            <pc:docMk/>
            <pc:sldMk cId="0" sldId="258"/>
            <ac:spMk id="345" creationId="{00000000-0000-0000-0000-000000000000}"/>
          </ac:spMkLst>
        </pc:spChg>
      </pc:sldChg>
      <pc:sldChg chg="modSp mod">
        <pc:chgData name="Todd Reynolds" userId="817cbf29-338d-46fd-9e23-64fa713dfdc3" providerId="ADAL" clId="{0C013A82-9C1F-4B91-BEAF-C15469C0779A}" dt="2023-01-08T04:24:03.055" v="1376" actId="207"/>
        <pc:sldMkLst>
          <pc:docMk/>
          <pc:sldMk cId="503019456" sldId="259"/>
        </pc:sldMkLst>
        <pc:spChg chg="mod">
          <ac:chgData name="Todd Reynolds" userId="817cbf29-338d-46fd-9e23-64fa713dfdc3" providerId="ADAL" clId="{0C013A82-9C1F-4B91-BEAF-C15469C0779A}" dt="2023-01-08T04:24:03.055" v="1376" actId="207"/>
          <ac:spMkLst>
            <pc:docMk/>
            <pc:sldMk cId="503019456" sldId="259"/>
            <ac:spMk id="347" creationId="{00000000-0000-0000-0000-000000000000}"/>
          </ac:spMkLst>
        </pc:spChg>
        <pc:spChg chg="mod">
          <ac:chgData name="Todd Reynolds" userId="817cbf29-338d-46fd-9e23-64fa713dfdc3" providerId="ADAL" clId="{0C013A82-9C1F-4B91-BEAF-C15469C0779A}" dt="2023-01-08T03:23:20.102" v="31" actId="14100"/>
          <ac:spMkLst>
            <pc:docMk/>
            <pc:sldMk cId="503019456" sldId="259"/>
            <ac:spMk id="348" creationId="{00000000-0000-0000-0000-000000000000}"/>
          </ac:spMkLst>
        </pc:spChg>
      </pc:sldChg>
      <pc:sldChg chg="modSp del mod">
        <pc:chgData name="Todd Reynolds" userId="817cbf29-338d-46fd-9e23-64fa713dfdc3" providerId="ADAL" clId="{0C013A82-9C1F-4B91-BEAF-C15469C0779A}" dt="2023-01-08T04:22:08.960" v="1282" actId="47"/>
        <pc:sldMkLst>
          <pc:docMk/>
          <pc:sldMk cId="3186162840" sldId="260"/>
        </pc:sldMkLst>
        <pc:spChg chg="mod">
          <ac:chgData name="Todd Reynolds" userId="817cbf29-338d-46fd-9e23-64fa713dfdc3" providerId="ADAL" clId="{0C013A82-9C1F-4B91-BEAF-C15469C0779A}" dt="2023-01-08T03:22:55.738" v="25" actId="1076"/>
          <ac:spMkLst>
            <pc:docMk/>
            <pc:sldMk cId="3186162840" sldId="260"/>
            <ac:spMk id="350" creationId="{00000000-0000-0000-0000-000000000000}"/>
          </ac:spMkLst>
        </pc:spChg>
        <pc:spChg chg="mod">
          <ac:chgData name="Todd Reynolds" userId="817cbf29-338d-46fd-9e23-64fa713dfdc3" providerId="ADAL" clId="{0C013A82-9C1F-4B91-BEAF-C15469C0779A}" dt="2023-01-08T03:23:24.044" v="32" actId="14100"/>
          <ac:spMkLst>
            <pc:docMk/>
            <pc:sldMk cId="3186162840" sldId="260"/>
            <ac:spMk id="351" creationId="{00000000-0000-0000-0000-000000000000}"/>
          </ac:spMkLst>
        </pc:spChg>
      </pc:sldChg>
      <pc:sldChg chg="del">
        <pc:chgData name="Todd Reynolds" userId="817cbf29-338d-46fd-9e23-64fa713dfdc3" providerId="ADAL" clId="{0C013A82-9C1F-4B91-BEAF-C15469C0779A}" dt="2023-01-08T03:23:05.685" v="26" actId="47"/>
        <pc:sldMkLst>
          <pc:docMk/>
          <pc:sldMk cId="349401479" sldId="261"/>
        </pc:sldMkLst>
        <pc:spChg chg="mod">
          <ac:chgData name="Todd Reynolds" userId="817cbf29-338d-46fd-9e23-64fa713dfdc3" providerId="ADAL" clId="{0C013A82-9C1F-4B91-BEAF-C15469C0779A}" dt="2023-01-08T04:19:09.126" v="1202" actId="207"/>
          <ac:spMkLst>
            <pc:docMk/>
            <pc:sldMk cId="349401479" sldId="261"/>
            <ac:spMk id="344" creationId="{00000000-0000-0000-0000-000000000000}"/>
          </ac:spMkLst>
        </pc:spChg>
      </pc:sldChg>
      <pc:sldChg chg="del">
        <pc:chgData name="Todd Reynolds" userId="817cbf29-338d-46fd-9e23-64fa713dfdc3" providerId="ADAL" clId="{0C013A82-9C1F-4B91-BEAF-C15469C0779A}" dt="2023-01-08T03:23:05.685" v="26" actId="47"/>
        <pc:sldMkLst>
          <pc:docMk/>
          <pc:sldMk cId="3278029765" sldId="262"/>
        </pc:sldMkLst>
        <pc:spChg chg="mod">
          <ac:chgData name="Todd Reynolds" userId="817cbf29-338d-46fd-9e23-64fa713dfdc3" providerId="ADAL" clId="{0C013A82-9C1F-4B91-BEAF-C15469C0779A}" dt="2023-01-08T03:29:07.303" v="122" actId="207"/>
          <ac:spMkLst>
            <pc:docMk/>
            <pc:sldMk cId="3278029765" sldId="262"/>
            <ac:spMk id="344" creationId="{00000000-0000-0000-0000-000000000000}"/>
          </ac:spMkLst>
        </pc:spChg>
      </pc:sldChg>
      <pc:sldChg chg="modSp add mod">
        <pc:chgData name="Todd Reynolds" userId="817cbf29-338d-46fd-9e23-64fa713dfdc3" providerId="ADAL" clId="{0C013A82-9C1F-4B91-BEAF-C15469C0779A}" dt="2023-01-08T03:32:14.182" v="226" actId="1076"/>
        <pc:sldMkLst>
          <pc:docMk/>
          <pc:sldMk cId="455466515" sldId="263"/>
        </pc:sldMkLst>
        <pc:spChg chg="mod">
          <ac:chgData name="Todd Reynolds" userId="817cbf29-338d-46fd-9e23-64fa713dfdc3" providerId="ADAL" clId="{0C013A82-9C1F-4B91-BEAF-C15469C0779A}" dt="2023-01-08T03:32:14.182" v="226" actId="1076"/>
          <ac:spMkLst>
            <pc:docMk/>
            <pc:sldMk cId="455466515" sldId="263"/>
            <ac:spMk id="344" creationId="{00000000-0000-0000-0000-000000000000}"/>
          </ac:spMkLst>
        </pc:spChg>
      </pc:sldChg>
      <pc:sldChg chg="modSp add mod">
        <pc:chgData name="Todd Reynolds" userId="817cbf29-338d-46fd-9e23-64fa713dfdc3" providerId="ADAL" clId="{0C013A82-9C1F-4B91-BEAF-C15469C0779A}" dt="2023-01-08T03:35:35.034" v="342" actId="1076"/>
        <pc:sldMkLst>
          <pc:docMk/>
          <pc:sldMk cId="562213516" sldId="264"/>
        </pc:sldMkLst>
        <pc:spChg chg="mod">
          <ac:chgData name="Todd Reynolds" userId="817cbf29-338d-46fd-9e23-64fa713dfdc3" providerId="ADAL" clId="{0C013A82-9C1F-4B91-BEAF-C15469C0779A}" dt="2023-01-08T03:35:35.034" v="342" actId="1076"/>
          <ac:spMkLst>
            <pc:docMk/>
            <pc:sldMk cId="562213516" sldId="264"/>
            <ac:spMk id="344" creationId="{00000000-0000-0000-0000-000000000000}"/>
          </ac:spMkLst>
        </pc:spChg>
      </pc:sldChg>
      <pc:sldChg chg="modSp add mod">
        <pc:chgData name="Todd Reynolds" userId="817cbf29-338d-46fd-9e23-64fa713dfdc3" providerId="ADAL" clId="{0C013A82-9C1F-4B91-BEAF-C15469C0779A}" dt="2023-01-08T03:35:46.373" v="353" actId="207"/>
        <pc:sldMkLst>
          <pc:docMk/>
          <pc:sldMk cId="1435075693" sldId="265"/>
        </pc:sldMkLst>
        <pc:spChg chg="mod">
          <ac:chgData name="Todd Reynolds" userId="817cbf29-338d-46fd-9e23-64fa713dfdc3" providerId="ADAL" clId="{0C013A82-9C1F-4B91-BEAF-C15469C0779A}" dt="2023-01-08T03:35:46.373" v="353" actId="207"/>
          <ac:spMkLst>
            <pc:docMk/>
            <pc:sldMk cId="1435075693" sldId="265"/>
            <ac:spMk id="344" creationId="{00000000-0000-0000-0000-000000000000}"/>
          </ac:spMkLst>
        </pc:spChg>
      </pc:sldChg>
      <pc:sldChg chg="modSp add mod">
        <pc:chgData name="Todd Reynolds" userId="817cbf29-338d-46fd-9e23-64fa713dfdc3" providerId="ADAL" clId="{0C013A82-9C1F-4B91-BEAF-C15469C0779A}" dt="2023-01-08T03:49:02.982" v="431" actId="1076"/>
        <pc:sldMkLst>
          <pc:docMk/>
          <pc:sldMk cId="3022886152" sldId="266"/>
        </pc:sldMkLst>
        <pc:spChg chg="mod">
          <ac:chgData name="Todd Reynolds" userId="817cbf29-338d-46fd-9e23-64fa713dfdc3" providerId="ADAL" clId="{0C013A82-9C1F-4B91-BEAF-C15469C0779A}" dt="2023-01-08T03:49:02.982" v="431" actId="1076"/>
          <ac:spMkLst>
            <pc:docMk/>
            <pc:sldMk cId="3022886152" sldId="266"/>
            <ac:spMk id="344" creationId="{00000000-0000-0000-0000-000000000000}"/>
          </ac:spMkLst>
        </pc:spChg>
      </pc:sldChg>
      <pc:sldChg chg="add">
        <pc:chgData name="Todd Reynolds" userId="817cbf29-338d-46fd-9e23-64fa713dfdc3" providerId="ADAL" clId="{0C013A82-9C1F-4B91-BEAF-C15469C0779A}" dt="2023-01-08T03:48:26.915" v="416"/>
        <pc:sldMkLst>
          <pc:docMk/>
          <pc:sldMk cId="1514255618" sldId="267"/>
        </pc:sldMkLst>
      </pc:sldChg>
      <pc:sldChg chg="modSp add mod">
        <pc:chgData name="Todd Reynolds" userId="817cbf29-338d-46fd-9e23-64fa713dfdc3" providerId="ADAL" clId="{0C013A82-9C1F-4B91-BEAF-C15469C0779A}" dt="2023-01-08T03:50:52.806" v="517" actId="207"/>
        <pc:sldMkLst>
          <pc:docMk/>
          <pc:sldMk cId="1933343138" sldId="268"/>
        </pc:sldMkLst>
        <pc:spChg chg="mod">
          <ac:chgData name="Todd Reynolds" userId="817cbf29-338d-46fd-9e23-64fa713dfdc3" providerId="ADAL" clId="{0C013A82-9C1F-4B91-BEAF-C15469C0779A}" dt="2023-01-08T03:50:52.806" v="517" actId="207"/>
          <ac:spMkLst>
            <pc:docMk/>
            <pc:sldMk cId="1933343138" sldId="268"/>
            <ac:spMk id="344" creationId="{00000000-0000-0000-0000-000000000000}"/>
          </ac:spMkLst>
        </pc:spChg>
      </pc:sldChg>
      <pc:sldChg chg="modSp add mod">
        <pc:chgData name="Todd Reynolds" userId="817cbf29-338d-46fd-9e23-64fa713dfdc3" providerId="ADAL" clId="{0C013A82-9C1F-4B91-BEAF-C15469C0779A}" dt="2023-01-08T03:55:02.204" v="730" actId="207"/>
        <pc:sldMkLst>
          <pc:docMk/>
          <pc:sldMk cId="2416897381" sldId="269"/>
        </pc:sldMkLst>
        <pc:spChg chg="mod">
          <ac:chgData name="Todd Reynolds" userId="817cbf29-338d-46fd-9e23-64fa713dfdc3" providerId="ADAL" clId="{0C013A82-9C1F-4B91-BEAF-C15469C0779A}" dt="2023-01-08T03:55:02.204" v="730" actId="207"/>
          <ac:spMkLst>
            <pc:docMk/>
            <pc:sldMk cId="2416897381" sldId="269"/>
            <ac:spMk id="344" creationId="{00000000-0000-0000-0000-000000000000}"/>
          </ac:spMkLst>
        </pc:spChg>
      </pc:sldChg>
      <pc:sldChg chg="modSp add mod ord">
        <pc:chgData name="Todd Reynolds" userId="817cbf29-338d-46fd-9e23-64fa713dfdc3" providerId="ADAL" clId="{0C013A82-9C1F-4B91-BEAF-C15469C0779A}" dt="2023-01-08T03:57:54.377" v="761" actId="1076"/>
        <pc:sldMkLst>
          <pc:docMk/>
          <pc:sldMk cId="2586328551" sldId="270"/>
        </pc:sldMkLst>
        <pc:spChg chg="mod">
          <ac:chgData name="Todd Reynolds" userId="817cbf29-338d-46fd-9e23-64fa713dfdc3" providerId="ADAL" clId="{0C013A82-9C1F-4B91-BEAF-C15469C0779A}" dt="2023-01-08T03:57:54.377" v="761" actId="1076"/>
          <ac:spMkLst>
            <pc:docMk/>
            <pc:sldMk cId="2586328551" sldId="270"/>
            <ac:spMk id="344" creationId="{00000000-0000-0000-0000-000000000000}"/>
          </ac:spMkLst>
        </pc:spChg>
      </pc:sldChg>
      <pc:sldChg chg="modSp add mod">
        <pc:chgData name="Todd Reynolds" userId="817cbf29-338d-46fd-9e23-64fa713dfdc3" providerId="ADAL" clId="{0C013A82-9C1F-4B91-BEAF-C15469C0779A}" dt="2023-01-08T03:59:04.148" v="836" actId="207"/>
        <pc:sldMkLst>
          <pc:docMk/>
          <pc:sldMk cId="334408807" sldId="271"/>
        </pc:sldMkLst>
        <pc:spChg chg="mod">
          <ac:chgData name="Todd Reynolds" userId="817cbf29-338d-46fd-9e23-64fa713dfdc3" providerId="ADAL" clId="{0C013A82-9C1F-4B91-BEAF-C15469C0779A}" dt="2023-01-08T03:59:04.148" v="836" actId="207"/>
          <ac:spMkLst>
            <pc:docMk/>
            <pc:sldMk cId="334408807" sldId="271"/>
            <ac:spMk id="344" creationId="{00000000-0000-0000-0000-000000000000}"/>
          </ac:spMkLst>
        </pc:spChg>
      </pc:sldChg>
      <pc:sldChg chg="modSp add mod">
        <pc:chgData name="Todd Reynolds" userId="817cbf29-338d-46fd-9e23-64fa713dfdc3" providerId="ADAL" clId="{0C013A82-9C1F-4B91-BEAF-C15469C0779A}" dt="2023-01-08T03:59:45.717" v="900" actId="207"/>
        <pc:sldMkLst>
          <pc:docMk/>
          <pc:sldMk cId="633742465" sldId="272"/>
        </pc:sldMkLst>
        <pc:spChg chg="mod">
          <ac:chgData name="Todd Reynolds" userId="817cbf29-338d-46fd-9e23-64fa713dfdc3" providerId="ADAL" clId="{0C013A82-9C1F-4B91-BEAF-C15469C0779A}" dt="2023-01-08T03:59:45.717" v="900" actId="207"/>
          <ac:spMkLst>
            <pc:docMk/>
            <pc:sldMk cId="633742465" sldId="272"/>
            <ac:spMk id="344" creationId="{00000000-0000-0000-0000-000000000000}"/>
          </ac:spMkLst>
        </pc:spChg>
      </pc:sldChg>
      <pc:sldChg chg="modSp add mod">
        <pc:chgData name="Todd Reynolds" userId="817cbf29-338d-46fd-9e23-64fa713dfdc3" providerId="ADAL" clId="{0C013A82-9C1F-4B91-BEAF-C15469C0779A}" dt="2023-01-08T04:01:00.070" v="927" actId="1076"/>
        <pc:sldMkLst>
          <pc:docMk/>
          <pc:sldMk cId="545429204" sldId="273"/>
        </pc:sldMkLst>
        <pc:spChg chg="mod">
          <ac:chgData name="Todd Reynolds" userId="817cbf29-338d-46fd-9e23-64fa713dfdc3" providerId="ADAL" clId="{0C013A82-9C1F-4B91-BEAF-C15469C0779A}" dt="2023-01-08T04:01:00.070" v="927" actId="1076"/>
          <ac:spMkLst>
            <pc:docMk/>
            <pc:sldMk cId="545429204" sldId="273"/>
            <ac:spMk id="344" creationId="{00000000-0000-0000-0000-000000000000}"/>
          </ac:spMkLst>
        </pc:spChg>
      </pc:sldChg>
      <pc:sldChg chg="modSp add mod">
        <pc:chgData name="Todd Reynolds" userId="817cbf29-338d-46fd-9e23-64fa713dfdc3" providerId="ADAL" clId="{0C013A82-9C1F-4B91-BEAF-C15469C0779A}" dt="2023-01-08T04:01:45.424" v="963" actId="207"/>
        <pc:sldMkLst>
          <pc:docMk/>
          <pc:sldMk cId="330572407" sldId="274"/>
        </pc:sldMkLst>
        <pc:spChg chg="mod">
          <ac:chgData name="Todd Reynolds" userId="817cbf29-338d-46fd-9e23-64fa713dfdc3" providerId="ADAL" clId="{0C013A82-9C1F-4B91-BEAF-C15469C0779A}" dt="2023-01-08T04:01:45.424" v="963" actId="207"/>
          <ac:spMkLst>
            <pc:docMk/>
            <pc:sldMk cId="330572407" sldId="274"/>
            <ac:spMk id="344" creationId="{00000000-0000-0000-0000-000000000000}"/>
          </ac:spMkLst>
        </pc:spChg>
      </pc:sldChg>
      <pc:sldChg chg="modSp add mod">
        <pc:chgData name="Todd Reynolds" userId="817cbf29-338d-46fd-9e23-64fa713dfdc3" providerId="ADAL" clId="{0C013A82-9C1F-4B91-BEAF-C15469C0779A}" dt="2023-01-08T04:14:52.764" v="1127" actId="6549"/>
        <pc:sldMkLst>
          <pc:docMk/>
          <pc:sldMk cId="2706881141" sldId="275"/>
        </pc:sldMkLst>
        <pc:spChg chg="mod">
          <ac:chgData name="Todd Reynolds" userId="817cbf29-338d-46fd-9e23-64fa713dfdc3" providerId="ADAL" clId="{0C013A82-9C1F-4B91-BEAF-C15469C0779A}" dt="2023-01-08T04:14:52.764" v="1127" actId="6549"/>
          <ac:spMkLst>
            <pc:docMk/>
            <pc:sldMk cId="2706881141" sldId="275"/>
            <ac:spMk id="344" creationId="{00000000-0000-0000-0000-000000000000}"/>
          </ac:spMkLst>
        </pc:spChg>
      </pc:sldChg>
      <pc:sldChg chg="modSp add mod">
        <pc:chgData name="Todd Reynolds" userId="817cbf29-338d-46fd-9e23-64fa713dfdc3" providerId="ADAL" clId="{0C013A82-9C1F-4B91-BEAF-C15469C0779A}" dt="2023-01-08T04:14:47.643" v="1126" actId="6549"/>
        <pc:sldMkLst>
          <pc:docMk/>
          <pc:sldMk cId="3023844583" sldId="276"/>
        </pc:sldMkLst>
        <pc:spChg chg="mod">
          <ac:chgData name="Todd Reynolds" userId="817cbf29-338d-46fd-9e23-64fa713dfdc3" providerId="ADAL" clId="{0C013A82-9C1F-4B91-BEAF-C15469C0779A}" dt="2023-01-08T04:14:47.643" v="1126" actId="6549"/>
          <ac:spMkLst>
            <pc:docMk/>
            <pc:sldMk cId="3023844583" sldId="276"/>
            <ac:spMk id="344" creationId="{00000000-0000-0000-0000-000000000000}"/>
          </ac:spMkLst>
        </pc:spChg>
      </pc:sldChg>
      <pc:sldChg chg="modSp add mod">
        <pc:chgData name="Todd Reynolds" userId="817cbf29-338d-46fd-9e23-64fa713dfdc3" providerId="ADAL" clId="{0C013A82-9C1F-4B91-BEAF-C15469C0779A}" dt="2023-01-08T04:14:44.108" v="1125" actId="6549"/>
        <pc:sldMkLst>
          <pc:docMk/>
          <pc:sldMk cId="2428664211" sldId="277"/>
        </pc:sldMkLst>
        <pc:spChg chg="mod">
          <ac:chgData name="Todd Reynolds" userId="817cbf29-338d-46fd-9e23-64fa713dfdc3" providerId="ADAL" clId="{0C013A82-9C1F-4B91-BEAF-C15469C0779A}" dt="2023-01-08T04:14:44.108" v="1125" actId="6549"/>
          <ac:spMkLst>
            <pc:docMk/>
            <pc:sldMk cId="2428664211" sldId="277"/>
            <ac:spMk id="344" creationId="{00000000-0000-0000-0000-000000000000}"/>
          </ac:spMkLst>
        </pc:spChg>
      </pc:sldChg>
      <pc:sldChg chg="add">
        <pc:chgData name="Todd Reynolds" userId="817cbf29-338d-46fd-9e23-64fa713dfdc3" providerId="ADAL" clId="{0C013A82-9C1F-4B91-BEAF-C15469C0779A}" dt="2023-01-08T04:14:40.217" v="1124"/>
        <pc:sldMkLst>
          <pc:docMk/>
          <pc:sldMk cId="462714454" sldId="278"/>
        </pc:sldMkLst>
      </pc:sldChg>
      <pc:sldChg chg="add">
        <pc:chgData name="Todd Reynolds" userId="817cbf29-338d-46fd-9e23-64fa713dfdc3" providerId="ADAL" clId="{0C013A82-9C1F-4B91-BEAF-C15469C0779A}" dt="2023-01-08T04:15:24.940" v="1128"/>
        <pc:sldMkLst>
          <pc:docMk/>
          <pc:sldMk cId="2714835726" sldId="279"/>
        </pc:sldMkLst>
      </pc:sldChg>
      <pc:sldChg chg="modSp add mod">
        <pc:chgData name="Todd Reynolds" userId="817cbf29-338d-46fd-9e23-64fa713dfdc3" providerId="ADAL" clId="{0C013A82-9C1F-4B91-BEAF-C15469C0779A}" dt="2023-01-08T04:22:03.401" v="1281" actId="20577"/>
        <pc:sldMkLst>
          <pc:docMk/>
          <pc:sldMk cId="3782544006" sldId="280"/>
        </pc:sldMkLst>
        <pc:spChg chg="mod">
          <ac:chgData name="Todd Reynolds" userId="817cbf29-338d-46fd-9e23-64fa713dfdc3" providerId="ADAL" clId="{0C013A82-9C1F-4B91-BEAF-C15469C0779A}" dt="2023-01-08T04:22:03.401" v="1281" actId="20577"/>
          <ac:spMkLst>
            <pc:docMk/>
            <pc:sldMk cId="3782544006" sldId="280"/>
            <ac:spMk id="344" creationId="{00000000-0000-0000-0000-000000000000}"/>
          </ac:spMkLst>
        </pc:spChg>
      </pc:sldChg>
      <pc:sldChg chg="modSp add mod">
        <pc:chgData name="Todd Reynolds" userId="817cbf29-338d-46fd-9e23-64fa713dfdc3" providerId="ADAL" clId="{0C013A82-9C1F-4B91-BEAF-C15469C0779A}" dt="2023-01-08T04:23:53.058" v="1375" actId="20577"/>
        <pc:sldMkLst>
          <pc:docMk/>
          <pc:sldMk cId="3283996398" sldId="281"/>
        </pc:sldMkLst>
        <pc:spChg chg="mod">
          <ac:chgData name="Todd Reynolds" userId="817cbf29-338d-46fd-9e23-64fa713dfdc3" providerId="ADAL" clId="{0C013A82-9C1F-4B91-BEAF-C15469C0779A}" dt="2023-01-08T04:23:53.058" v="1375" actId="20577"/>
          <ac:spMkLst>
            <pc:docMk/>
            <pc:sldMk cId="3283996398" sldId="281"/>
            <ac:spMk id="347" creationId="{00000000-0000-0000-0000-000000000000}"/>
          </ac:spMkLst>
        </pc:spChg>
      </pc:sldChg>
    </pc:docChg>
  </pc:docChgLst>
  <pc:docChgLst>
    <pc:chgData name="Todd Reynolds" userId="817cbf29-338d-46fd-9e23-64fa713dfdc3" providerId="ADAL" clId="{7D6D58AA-2D26-4175-8374-24B40E80DAFB}"/>
    <pc:docChg chg="undo custSel addSld delSld modSld sldOrd">
      <pc:chgData name="Todd Reynolds" userId="817cbf29-338d-46fd-9e23-64fa713dfdc3" providerId="ADAL" clId="{7D6D58AA-2D26-4175-8374-24B40E80DAFB}" dt="2023-01-11T23:56:19.869" v="1500" actId="1076"/>
      <pc:docMkLst>
        <pc:docMk/>
      </pc:docMkLst>
      <pc:sldChg chg="del">
        <pc:chgData name="Todd Reynolds" userId="817cbf29-338d-46fd-9e23-64fa713dfdc3" providerId="ADAL" clId="{7D6D58AA-2D26-4175-8374-24B40E80DAFB}" dt="2023-01-11T19:22:07.257" v="0" actId="47"/>
        <pc:sldMkLst>
          <pc:docMk/>
          <pc:sldMk cId="0" sldId="256"/>
        </pc:sldMkLst>
      </pc:sldChg>
      <pc:sldChg chg="modSp mod">
        <pc:chgData name="Todd Reynolds" userId="817cbf29-338d-46fd-9e23-64fa713dfdc3" providerId="ADAL" clId="{7D6D58AA-2D26-4175-8374-24B40E80DAFB}" dt="2023-01-11T19:23:44.352" v="85" actId="404"/>
        <pc:sldMkLst>
          <pc:docMk/>
          <pc:sldMk cId="0" sldId="257"/>
        </pc:sldMkLst>
        <pc:spChg chg="mod">
          <ac:chgData name="Todd Reynolds" userId="817cbf29-338d-46fd-9e23-64fa713dfdc3" providerId="ADAL" clId="{7D6D58AA-2D26-4175-8374-24B40E80DAFB}" dt="2023-01-11T19:22:50.041" v="47" actId="207"/>
          <ac:spMkLst>
            <pc:docMk/>
            <pc:sldMk cId="0" sldId="257"/>
            <ac:spMk id="341" creationId="{00000000-0000-0000-0000-000000000000}"/>
          </ac:spMkLst>
        </pc:spChg>
        <pc:spChg chg="mod">
          <ac:chgData name="Todd Reynolds" userId="817cbf29-338d-46fd-9e23-64fa713dfdc3" providerId="ADAL" clId="{7D6D58AA-2D26-4175-8374-24B40E80DAFB}" dt="2023-01-11T19:23:44.352" v="85" actId="404"/>
          <ac:spMkLst>
            <pc:docMk/>
            <pc:sldMk cId="0" sldId="257"/>
            <ac:spMk id="342" creationId="{00000000-0000-0000-0000-000000000000}"/>
          </ac:spMkLst>
        </pc:spChg>
      </pc:sldChg>
      <pc:sldChg chg="addSp delSp modSp mod modClrScheme chgLayout">
        <pc:chgData name="Todd Reynolds" userId="817cbf29-338d-46fd-9e23-64fa713dfdc3" providerId="ADAL" clId="{7D6D58AA-2D26-4175-8374-24B40E80DAFB}" dt="2023-01-11T19:36:59.954" v="195" actId="700"/>
        <pc:sldMkLst>
          <pc:docMk/>
          <pc:sldMk cId="0" sldId="258"/>
        </pc:sldMkLst>
        <pc:spChg chg="add del mod ord">
          <ac:chgData name="Todd Reynolds" userId="817cbf29-338d-46fd-9e23-64fa713dfdc3" providerId="ADAL" clId="{7D6D58AA-2D26-4175-8374-24B40E80DAFB}" dt="2023-01-11T19:36:59.954" v="195" actId="700"/>
          <ac:spMkLst>
            <pc:docMk/>
            <pc:sldMk cId="0" sldId="258"/>
            <ac:spMk id="2" creationId="{E3757A7E-D656-8F9A-01BF-B7A2B903FA96}"/>
          </ac:spMkLst>
        </pc:spChg>
        <pc:spChg chg="mod ord">
          <ac:chgData name="Todd Reynolds" userId="817cbf29-338d-46fd-9e23-64fa713dfdc3" providerId="ADAL" clId="{7D6D58AA-2D26-4175-8374-24B40E80DAFB}" dt="2023-01-11T19:36:59.954" v="195" actId="700"/>
          <ac:spMkLst>
            <pc:docMk/>
            <pc:sldMk cId="0" sldId="258"/>
            <ac:spMk id="344" creationId="{00000000-0000-0000-0000-000000000000}"/>
          </ac:spMkLst>
        </pc:spChg>
        <pc:spChg chg="mod ord">
          <ac:chgData name="Todd Reynolds" userId="817cbf29-338d-46fd-9e23-64fa713dfdc3" providerId="ADAL" clId="{7D6D58AA-2D26-4175-8374-24B40E80DAFB}" dt="2023-01-11T19:36:59.954" v="195" actId="700"/>
          <ac:spMkLst>
            <pc:docMk/>
            <pc:sldMk cId="0" sldId="258"/>
            <ac:spMk id="345" creationId="{00000000-0000-0000-0000-000000000000}"/>
          </ac:spMkLst>
        </pc:spChg>
      </pc:sldChg>
      <pc:sldChg chg="addSp delSp new mod setBg">
        <pc:chgData name="Todd Reynolds" userId="817cbf29-338d-46fd-9e23-64fa713dfdc3" providerId="ADAL" clId="{7D6D58AA-2D26-4175-8374-24B40E80DAFB}" dt="2023-01-11T19:39:54.250" v="202"/>
        <pc:sldMkLst>
          <pc:docMk/>
          <pc:sldMk cId="503019456" sldId="259"/>
        </pc:sldMkLst>
        <pc:spChg chg="del">
          <ac:chgData name="Todd Reynolds" userId="817cbf29-338d-46fd-9e23-64fa713dfdc3" providerId="ADAL" clId="{7D6D58AA-2D26-4175-8374-24B40E80DAFB}" dt="2023-01-11T19:37:07.468" v="197" actId="478"/>
          <ac:spMkLst>
            <pc:docMk/>
            <pc:sldMk cId="503019456" sldId="259"/>
            <ac:spMk id="2" creationId="{FC304C60-AC58-505A-216D-37E538C066F6}"/>
          </ac:spMkLst>
        </pc:spChg>
        <pc:spChg chg="del">
          <ac:chgData name="Todd Reynolds" userId="817cbf29-338d-46fd-9e23-64fa713dfdc3" providerId="ADAL" clId="{7D6D58AA-2D26-4175-8374-24B40E80DAFB}" dt="2023-01-11T19:37:12.272" v="199" actId="478"/>
          <ac:spMkLst>
            <pc:docMk/>
            <pc:sldMk cId="503019456" sldId="259"/>
            <ac:spMk id="3" creationId="{55E184E6-7344-44A3-442F-93A3431DD7A8}"/>
          </ac:spMkLst>
        </pc:spChg>
        <pc:spChg chg="del">
          <ac:chgData name="Todd Reynolds" userId="817cbf29-338d-46fd-9e23-64fa713dfdc3" providerId="ADAL" clId="{7D6D58AA-2D26-4175-8374-24B40E80DAFB}" dt="2023-01-11T19:37:10.105" v="198" actId="478"/>
          <ac:spMkLst>
            <pc:docMk/>
            <pc:sldMk cId="503019456" sldId="259"/>
            <ac:spMk id="4" creationId="{56204CE9-8CDC-F530-8122-AB7D60CAD084}"/>
          </ac:spMkLst>
        </pc:spChg>
        <pc:picChg chg="add">
          <ac:chgData name="Todd Reynolds" userId="817cbf29-338d-46fd-9e23-64fa713dfdc3" providerId="ADAL" clId="{7D6D58AA-2D26-4175-8374-24B40E80DAFB}" dt="2023-01-11T19:39:44.715" v="201" actId="22"/>
          <ac:picMkLst>
            <pc:docMk/>
            <pc:sldMk cId="503019456" sldId="259"/>
            <ac:picMk id="6" creationId="{FB0C4D98-413F-26FA-0C92-CF98690D2519}"/>
          </ac:picMkLst>
        </pc:picChg>
      </pc:sldChg>
      <pc:sldChg chg="new del">
        <pc:chgData name="Todd Reynolds" userId="817cbf29-338d-46fd-9e23-64fa713dfdc3" providerId="ADAL" clId="{7D6D58AA-2D26-4175-8374-24B40E80DAFB}" dt="2023-01-11T19:36:46.299" v="191" actId="680"/>
        <pc:sldMkLst>
          <pc:docMk/>
          <pc:sldMk cId="2245867423" sldId="259"/>
        </pc:sldMkLst>
      </pc:sldChg>
      <pc:sldChg chg="add">
        <pc:chgData name="Todd Reynolds" userId="817cbf29-338d-46fd-9e23-64fa713dfdc3" providerId="ADAL" clId="{7D6D58AA-2D26-4175-8374-24B40E80DAFB}" dt="2023-01-11T19:37:14.577" v="200"/>
        <pc:sldMkLst>
          <pc:docMk/>
          <pc:sldMk cId="3186162840" sldId="260"/>
        </pc:sldMkLst>
      </pc:sldChg>
      <pc:sldChg chg="del">
        <pc:chgData name="Todd Reynolds" userId="817cbf29-338d-46fd-9e23-64fa713dfdc3" providerId="ADAL" clId="{7D6D58AA-2D26-4175-8374-24B40E80DAFB}" dt="2023-01-11T19:28:35.572" v="189" actId="47"/>
        <pc:sldMkLst>
          <pc:docMk/>
          <pc:sldMk cId="349401479" sldId="261"/>
        </pc:sldMkLst>
      </pc:sldChg>
      <pc:sldChg chg="addSp delSp modSp add mod ord">
        <pc:chgData name="Todd Reynolds" userId="817cbf29-338d-46fd-9e23-64fa713dfdc3" providerId="ADAL" clId="{7D6D58AA-2D26-4175-8374-24B40E80DAFB}" dt="2023-01-11T19:49:14.462" v="283"/>
        <pc:sldMkLst>
          <pc:docMk/>
          <pc:sldMk cId="1318823183" sldId="261"/>
        </pc:sldMkLst>
        <pc:spChg chg="add mod">
          <ac:chgData name="Todd Reynolds" userId="817cbf29-338d-46fd-9e23-64fa713dfdc3" providerId="ADAL" clId="{7D6D58AA-2D26-4175-8374-24B40E80DAFB}" dt="2023-01-11T19:48:42.112" v="281" actId="207"/>
          <ac:spMkLst>
            <pc:docMk/>
            <pc:sldMk cId="1318823183" sldId="261"/>
            <ac:spMk id="6" creationId="{C489D61B-4C9C-FFF1-1454-FFD5B99290D8}"/>
          </ac:spMkLst>
        </pc:spChg>
        <pc:picChg chg="add del mod">
          <ac:chgData name="Todd Reynolds" userId="817cbf29-338d-46fd-9e23-64fa713dfdc3" providerId="ADAL" clId="{7D6D58AA-2D26-4175-8374-24B40E80DAFB}" dt="2023-01-11T19:47:16.076" v="208" actId="478"/>
          <ac:picMkLst>
            <pc:docMk/>
            <pc:sldMk cId="1318823183" sldId="261"/>
            <ac:picMk id="3" creationId="{011CEC76-7DD0-6BF2-9A6E-4EF76A264989}"/>
          </ac:picMkLst>
        </pc:picChg>
        <pc:picChg chg="add mod">
          <ac:chgData name="Todd Reynolds" userId="817cbf29-338d-46fd-9e23-64fa713dfdc3" providerId="ADAL" clId="{7D6D58AA-2D26-4175-8374-24B40E80DAFB}" dt="2023-01-11T19:48:19.941" v="246" actId="1076"/>
          <ac:picMkLst>
            <pc:docMk/>
            <pc:sldMk cId="1318823183" sldId="261"/>
            <ac:picMk id="5" creationId="{85738EF1-5E59-9BED-72E4-F44EACB39B62}"/>
          </ac:picMkLst>
        </pc:picChg>
      </pc:sldChg>
      <pc:sldChg chg="modSp new del mod">
        <pc:chgData name="Todd Reynolds" userId="817cbf29-338d-46fd-9e23-64fa713dfdc3" providerId="ADAL" clId="{7D6D58AA-2D26-4175-8374-24B40E80DAFB}" dt="2023-01-11T22:05:09.241" v="371" actId="47"/>
        <pc:sldMkLst>
          <pc:docMk/>
          <pc:sldMk cId="76180854" sldId="262"/>
        </pc:sldMkLst>
        <pc:spChg chg="mod">
          <ac:chgData name="Todd Reynolds" userId="817cbf29-338d-46fd-9e23-64fa713dfdc3" providerId="ADAL" clId="{7D6D58AA-2D26-4175-8374-24B40E80DAFB}" dt="2023-01-11T19:48:02.098" v="241" actId="20577"/>
          <ac:spMkLst>
            <pc:docMk/>
            <pc:sldMk cId="76180854" sldId="262"/>
            <ac:spMk id="2" creationId="{336CC3CA-B817-1BEB-021C-7FC26BCFD551}"/>
          </ac:spMkLst>
        </pc:spChg>
      </pc:sldChg>
      <pc:sldChg chg="del">
        <pc:chgData name="Todd Reynolds" userId="817cbf29-338d-46fd-9e23-64fa713dfdc3" providerId="ADAL" clId="{7D6D58AA-2D26-4175-8374-24B40E80DAFB}" dt="2023-01-11T19:28:35.572" v="189" actId="47"/>
        <pc:sldMkLst>
          <pc:docMk/>
          <pc:sldMk cId="3278029765" sldId="262"/>
        </pc:sldMkLst>
      </pc:sldChg>
      <pc:sldChg chg="del">
        <pc:chgData name="Todd Reynolds" userId="817cbf29-338d-46fd-9e23-64fa713dfdc3" providerId="ADAL" clId="{7D6D58AA-2D26-4175-8374-24B40E80DAFB}" dt="2023-01-11T19:28:35.572" v="189" actId="47"/>
        <pc:sldMkLst>
          <pc:docMk/>
          <pc:sldMk cId="455466515" sldId="263"/>
        </pc:sldMkLst>
      </pc:sldChg>
      <pc:sldChg chg="modSp add mod ord">
        <pc:chgData name="Todd Reynolds" userId="817cbf29-338d-46fd-9e23-64fa713dfdc3" providerId="ADAL" clId="{7D6D58AA-2D26-4175-8374-24B40E80DAFB}" dt="2023-01-11T23:54:05.621" v="1452" actId="207"/>
        <pc:sldMkLst>
          <pc:docMk/>
          <pc:sldMk cId="3789770045" sldId="263"/>
        </pc:sldMkLst>
        <pc:spChg chg="mod">
          <ac:chgData name="Todd Reynolds" userId="817cbf29-338d-46fd-9e23-64fa713dfdc3" providerId="ADAL" clId="{7D6D58AA-2D26-4175-8374-24B40E80DAFB}" dt="2023-01-11T23:54:05.621" v="1452" actId="207"/>
          <ac:spMkLst>
            <pc:docMk/>
            <pc:sldMk cId="3789770045" sldId="263"/>
            <ac:spMk id="344" creationId="{00000000-0000-0000-0000-000000000000}"/>
          </ac:spMkLst>
        </pc:spChg>
      </pc:sldChg>
      <pc:sldChg chg="del">
        <pc:chgData name="Todd Reynolds" userId="817cbf29-338d-46fd-9e23-64fa713dfdc3" providerId="ADAL" clId="{7D6D58AA-2D26-4175-8374-24B40E80DAFB}" dt="2023-01-11T19:28:35.572" v="189" actId="47"/>
        <pc:sldMkLst>
          <pc:docMk/>
          <pc:sldMk cId="562213516" sldId="264"/>
        </pc:sldMkLst>
      </pc:sldChg>
      <pc:sldChg chg="modSp add mod">
        <pc:chgData name="Todd Reynolds" userId="817cbf29-338d-46fd-9e23-64fa713dfdc3" providerId="ADAL" clId="{7D6D58AA-2D26-4175-8374-24B40E80DAFB}" dt="2023-01-11T22:04:23.582" v="370" actId="207"/>
        <pc:sldMkLst>
          <pc:docMk/>
          <pc:sldMk cId="938781962" sldId="264"/>
        </pc:sldMkLst>
        <pc:spChg chg="mod">
          <ac:chgData name="Todd Reynolds" userId="817cbf29-338d-46fd-9e23-64fa713dfdc3" providerId="ADAL" clId="{7D6D58AA-2D26-4175-8374-24B40E80DAFB}" dt="2023-01-11T22:04:23.582" v="370" actId="207"/>
          <ac:spMkLst>
            <pc:docMk/>
            <pc:sldMk cId="938781962" sldId="264"/>
            <ac:spMk id="344" creationId="{00000000-0000-0000-0000-000000000000}"/>
          </ac:spMkLst>
        </pc:spChg>
      </pc:sldChg>
      <pc:sldChg chg="modSp add mod">
        <pc:chgData name="Todd Reynolds" userId="817cbf29-338d-46fd-9e23-64fa713dfdc3" providerId="ADAL" clId="{7D6D58AA-2D26-4175-8374-24B40E80DAFB}" dt="2023-01-11T22:59:03.705" v="465" actId="6549"/>
        <pc:sldMkLst>
          <pc:docMk/>
          <pc:sldMk cId="844557615" sldId="265"/>
        </pc:sldMkLst>
        <pc:spChg chg="mod">
          <ac:chgData name="Todd Reynolds" userId="817cbf29-338d-46fd-9e23-64fa713dfdc3" providerId="ADAL" clId="{7D6D58AA-2D26-4175-8374-24B40E80DAFB}" dt="2023-01-11T22:59:03.705" v="465" actId="6549"/>
          <ac:spMkLst>
            <pc:docMk/>
            <pc:sldMk cId="844557615" sldId="265"/>
            <ac:spMk id="344" creationId="{00000000-0000-0000-0000-000000000000}"/>
          </ac:spMkLst>
        </pc:spChg>
      </pc:sldChg>
      <pc:sldChg chg="del">
        <pc:chgData name="Todd Reynolds" userId="817cbf29-338d-46fd-9e23-64fa713dfdc3" providerId="ADAL" clId="{7D6D58AA-2D26-4175-8374-24B40E80DAFB}" dt="2023-01-11T19:28:35.572" v="189" actId="47"/>
        <pc:sldMkLst>
          <pc:docMk/>
          <pc:sldMk cId="1435075693" sldId="265"/>
        </pc:sldMkLst>
      </pc:sldChg>
      <pc:sldChg chg="del">
        <pc:chgData name="Todd Reynolds" userId="817cbf29-338d-46fd-9e23-64fa713dfdc3" providerId="ADAL" clId="{7D6D58AA-2D26-4175-8374-24B40E80DAFB}" dt="2023-01-11T19:28:35.572" v="189" actId="47"/>
        <pc:sldMkLst>
          <pc:docMk/>
          <pc:sldMk cId="3022886152" sldId="266"/>
        </pc:sldMkLst>
      </pc:sldChg>
      <pc:sldChg chg="modSp add mod">
        <pc:chgData name="Todd Reynolds" userId="817cbf29-338d-46fd-9e23-64fa713dfdc3" providerId="ADAL" clId="{7D6D58AA-2D26-4175-8374-24B40E80DAFB}" dt="2023-01-11T22:59:20.547" v="486" actId="207"/>
        <pc:sldMkLst>
          <pc:docMk/>
          <pc:sldMk cId="3845798612" sldId="266"/>
        </pc:sldMkLst>
        <pc:spChg chg="mod">
          <ac:chgData name="Todd Reynolds" userId="817cbf29-338d-46fd-9e23-64fa713dfdc3" providerId="ADAL" clId="{7D6D58AA-2D26-4175-8374-24B40E80DAFB}" dt="2023-01-11T22:59:20.547" v="486" actId="207"/>
          <ac:spMkLst>
            <pc:docMk/>
            <pc:sldMk cId="3845798612" sldId="266"/>
            <ac:spMk id="344" creationId="{00000000-0000-0000-0000-000000000000}"/>
          </ac:spMkLst>
        </pc:spChg>
      </pc:sldChg>
      <pc:sldChg chg="modSp add mod">
        <pc:chgData name="Todd Reynolds" userId="817cbf29-338d-46fd-9e23-64fa713dfdc3" providerId="ADAL" clId="{7D6D58AA-2D26-4175-8374-24B40E80DAFB}" dt="2023-01-11T22:59:25.004" v="487"/>
        <pc:sldMkLst>
          <pc:docMk/>
          <pc:sldMk cId="1232624565" sldId="267"/>
        </pc:sldMkLst>
        <pc:spChg chg="mod">
          <ac:chgData name="Todd Reynolds" userId="817cbf29-338d-46fd-9e23-64fa713dfdc3" providerId="ADAL" clId="{7D6D58AA-2D26-4175-8374-24B40E80DAFB}" dt="2023-01-11T22:59:25.004" v="487"/>
          <ac:spMkLst>
            <pc:docMk/>
            <pc:sldMk cId="1232624565" sldId="267"/>
            <ac:spMk id="344" creationId="{00000000-0000-0000-0000-000000000000}"/>
          </ac:spMkLst>
        </pc:spChg>
      </pc:sldChg>
      <pc:sldChg chg="del">
        <pc:chgData name="Todd Reynolds" userId="817cbf29-338d-46fd-9e23-64fa713dfdc3" providerId="ADAL" clId="{7D6D58AA-2D26-4175-8374-24B40E80DAFB}" dt="2023-01-11T19:28:35.572" v="189" actId="47"/>
        <pc:sldMkLst>
          <pc:docMk/>
          <pc:sldMk cId="1514255618" sldId="267"/>
        </pc:sldMkLst>
      </pc:sldChg>
      <pc:sldChg chg="add">
        <pc:chgData name="Todd Reynolds" userId="817cbf29-338d-46fd-9e23-64fa713dfdc3" providerId="ADAL" clId="{7D6D58AA-2D26-4175-8374-24B40E80DAFB}" dt="2023-01-11T23:00:44.757" v="488"/>
        <pc:sldMkLst>
          <pc:docMk/>
          <pc:sldMk cId="948702153" sldId="268"/>
        </pc:sldMkLst>
      </pc:sldChg>
      <pc:sldChg chg="del">
        <pc:chgData name="Todd Reynolds" userId="817cbf29-338d-46fd-9e23-64fa713dfdc3" providerId="ADAL" clId="{7D6D58AA-2D26-4175-8374-24B40E80DAFB}" dt="2023-01-11T19:28:35.572" v="189" actId="47"/>
        <pc:sldMkLst>
          <pc:docMk/>
          <pc:sldMk cId="1933343138" sldId="268"/>
        </pc:sldMkLst>
      </pc:sldChg>
      <pc:sldChg chg="del">
        <pc:chgData name="Todd Reynolds" userId="817cbf29-338d-46fd-9e23-64fa713dfdc3" providerId="ADAL" clId="{7D6D58AA-2D26-4175-8374-24B40E80DAFB}" dt="2023-01-11T19:28:35.572" v="189" actId="47"/>
        <pc:sldMkLst>
          <pc:docMk/>
          <pc:sldMk cId="2416897381" sldId="269"/>
        </pc:sldMkLst>
      </pc:sldChg>
      <pc:sldChg chg="modSp add mod ord">
        <pc:chgData name="Todd Reynolds" userId="817cbf29-338d-46fd-9e23-64fa713dfdc3" providerId="ADAL" clId="{7D6D58AA-2D26-4175-8374-24B40E80DAFB}" dt="2023-01-11T23:02:25.244" v="571"/>
        <pc:sldMkLst>
          <pc:docMk/>
          <pc:sldMk cId="3515817116" sldId="269"/>
        </pc:sldMkLst>
        <pc:spChg chg="mod">
          <ac:chgData name="Todd Reynolds" userId="817cbf29-338d-46fd-9e23-64fa713dfdc3" providerId="ADAL" clId="{7D6D58AA-2D26-4175-8374-24B40E80DAFB}" dt="2023-01-11T23:02:22.274" v="569" actId="6549"/>
          <ac:spMkLst>
            <pc:docMk/>
            <pc:sldMk cId="3515817116" sldId="269"/>
            <ac:spMk id="344" creationId="{00000000-0000-0000-0000-000000000000}"/>
          </ac:spMkLst>
        </pc:spChg>
      </pc:sldChg>
      <pc:sldChg chg="modSp add mod">
        <pc:chgData name="Todd Reynolds" userId="817cbf29-338d-46fd-9e23-64fa713dfdc3" providerId="ADAL" clId="{7D6D58AA-2D26-4175-8374-24B40E80DAFB}" dt="2023-01-11T23:06:13.936" v="690" actId="6549"/>
        <pc:sldMkLst>
          <pc:docMk/>
          <pc:sldMk cId="781116244" sldId="270"/>
        </pc:sldMkLst>
        <pc:spChg chg="mod">
          <ac:chgData name="Todd Reynolds" userId="817cbf29-338d-46fd-9e23-64fa713dfdc3" providerId="ADAL" clId="{7D6D58AA-2D26-4175-8374-24B40E80DAFB}" dt="2023-01-11T23:06:13.936" v="690" actId="6549"/>
          <ac:spMkLst>
            <pc:docMk/>
            <pc:sldMk cId="781116244" sldId="270"/>
            <ac:spMk id="344" creationId="{00000000-0000-0000-0000-000000000000}"/>
          </ac:spMkLst>
        </pc:spChg>
      </pc:sldChg>
      <pc:sldChg chg="del">
        <pc:chgData name="Todd Reynolds" userId="817cbf29-338d-46fd-9e23-64fa713dfdc3" providerId="ADAL" clId="{7D6D58AA-2D26-4175-8374-24B40E80DAFB}" dt="2023-01-11T19:28:35.572" v="189" actId="47"/>
        <pc:sldMkLst>
          <pc:docMk/>
          <pc:sldMk cId="2586328551" sldId="270"/>
        </pc:sldMkLst>
      </pc:sldChg>
      <pc:sldChg chg="del">
        <pc:chgData name="Todd Reynolds" userId="817cbf29-338d-46fd-9e23-64fa713dfdc3" providerId="ADAL" clId="{7D6D58AA-2D26-4175-8374-24B40E80DAFB}" dt="2023-01-11T19:28:35.572" v="189" actId="47"/>
        <pc:sldMkLst>
          <pc:docMk/>
          <pc:sldMk cId="334408807" sldId="271"/>
        </pc:sldMkLst>
      </pc:sldChg>
      <pc:sldChg chg="modSp add mod">
        <pc:chgData name="Todd Reynolds" userId="817cbf29-338d-46fd-9e23-64fa713dfdc3" providerId="ADAL" clId="{7D6D58AA-2D26-4175-8374-24B40E80DAFB}" dt="2023-01-11T23:06:43.749" v="693" actId="14100"/>
        <pc:sldMkLst>
          <pc:docMk/>
          <pc:sldMk cId="1210173761" sldId="271"/>
        </pc:sldMkLst>
        <pc:spChg chg="mod">
          <ac:chgData name="Todd Reynolds" userId="817cbf29-338d-46fd-9e23-64fa713dfdc3" providerId="ADAL" clId="{7D6D58AA-2D26-4175-8374-24B40E80DAFB}" dt="2023-01-11T23:06:43.749" v="693" actId="14100"/>
          <ac:spMkLst>
            <pc:docMk/>
            <pc:sldMk cId="1210173761" sldId="271"/>
            <ac:spMk id="344" creationId="{00000000-0000-0000-0000-000000000000}"/>
          </ac:spMkLst>
        </pc:spChg>
      </pc:sldChg>
      <pc:sldChg chg="del">
        <pc:chgData name="Todd Reynolds" userId="817cbf29-338d-46fd-9e23-64fa713dfdc3" providerId="ADAL" clId="{7D6D58AA-2D26-4175-8374-24B40E80DAFB}" dt="2023-01-11T19:28:35.572" v="189" actId="47"/>
        <pc:sldMkLst>
          <pc:docMk/>
          <pc:sldMk cId="633742465" sldId="272"/>
        </pc:sldMkLst>
      </pc:sldChg>
      <pc:sldChg chg="modSp add mod">
        <pc:chgData name="Todd Reynolds" userId="817cbf29-338d-46fd-9e23-64fa713dfdc3" providerId="ADAL" clId="{7D6D58AA-2D26-4175-8374-24B40E80DAFB}" dt="2023-01-11T23:07:25.513" v="734" actId="207"/>
        <pc:sldMkLst>
          <pc:docMk/>
          <pc:sldMk cId="3780381957" sldId="272"/>
        </pc:sldMkLst>
        <pc:spChg chg="mod">
          <ac:chgData name="Todd Reynolds" userId="817cbf29-338d-46fd-9e23-64fa713dfdc3" providerId="ADAL" clId="{7D6D58AA-2D26-4175-8374-24B40E80DAFB}" dt="2023-01-11T23:07:25.513" v="734" actId="207"/>
          <ac:spMkLst>
            <pc:docMk/>
            <pc:sldMk cId="3780381957" sldId="272"/>
            <ac:spMk id="344" creationId="{00000000-0000-0000-0000-000000000000}"/>
          </ac:spMkLst>
        </pc:spChg>
      </pc:sldChg>
      <pc:sldChg chg="del">
        <pc:chgData name="Todd Reynolds" userId="817cbf29-338d-46fd-9e23-64fa713dfdc3" providerId="ADAL" clId="{7D6D58AA-2D26-4175-8374-24B40E80DAFB}" dt="2023-01-11T19:28:35.572" v="189" actId="47"/>
        <pc:sldMkLst>
          <pc:docMk/>
          <pc:sldMk cId="545429204" sldId="273"/>
        </pc:sldMkLst>
      </pc:sldChg>
      <pc:sldChg chg="modSp add mod">
        <pc:chgData name="Todd Reynolds" userId="817cbf29-338d-46fd-9e23-64fa713dfdc3" providerId="ADAL" clId="{7D6D58AA-2D26-4175-8374-24B40E80DAFB}" dt="2023-01-11T23:14:25.389" v="808" actId="6549"/>
        <pc:sldMkLst>
          <pc:docMk/>
          <pc:sldMk cId="572016553" sldId="273"/>
        </pc:sldMkLst>
        <pc:spChg chg="mod">
          <ac:chgData name="Todd Reynolds" userId="817cbf29-338d-46fd-9e23-64fa713dfdc3" providerId="ADAL" clId="{7D6D58AA-2D26-4175-8374-24B40E80DAFB}" dt="2023-01-11T23:14:25.389" v="808" actId="6549"/>
          <ac:spMkLst>
            <pc:docMk/>
            <pc:sldMk cId="572016553" sldId="273"/>
            <ac:spMk id="344" creationId="{00000000-0000-0000-0000-000000000000}"/>
          </ac:spMkLst>
        </pc:spChg>
      </pc:sldChg>
      <pc:sldChg chg="del">
        <pc:chgData name="Todd Reynolds" userId="817cbf29-338d-46fd-9e23-64fa713dfdc3" providerId="ADAL" clId="{7D6D58AA-2D26-4175-8374-24B40E80DAFB}" dt="2023-01-11T19:28:35.572" v="189" actId="47"/>
        <pc:sldMkLst>
          <pc:docMk/>
          <pc:sldMk cId="330572407" sldId="274"/>
        </pc:sldMkLst>
      </pc:sldChg>
      <pc:sldChg chg="add">
        <pc:chgData name="Todd Reynolds" userId="817cbf29-338d-46fd-9e23-64fa713dfdc3" providerId="ADAL" clId="{7D6D58AA-2D26-4175-8374-24B40E80DAFB}" dt="2023-01-11T23:14:10.763" v="800"/>
        <pc:sldMkLst>
          <pc:docMk/>
          <pc:sldMk cId="2569302414" sldId="274"/>
        </pc:sldMkLst>
      </pc:sldChg>
      <pc:sldChg chg="modSp add mod">
        <pc:chgData name="Todd Reynolds" userId="817cbf29-338d-46fd-9e23-64fa713dfdc3" providerId="ADAL" clId="{7D6D58AA-2D26-4175-8374-24B40E80DAFB}" dt="2023-01-11T23:18:48.939" v="855" actId="207"/>
        <pc:sldMkLst>
          <pc:docMk/>
          <pc:sldMk cId="1849495962" sldId="275"/>
        </pc:sldMkLst>
        <pc:spChg chg="mod">
          <ac:chgData name="Todd Reynolds" userId="817cbf29-338d-46fd-9e23-64fa713dfdc3" providerId="ADAL" clId="{7D6D58AA-2D26-4175-8374-24B40E80DAFB}" dt="2023-01-11T23:18:48.939" v="855" actId="207"/>
          <ac:spMkLst>
            <pc:docMk/>
            <pc:sldMk cId="1849495962" sldId="275"/>
            <ac:spMk id="344" creationId="{00000000-0000-0000-0000-000000000000}"/>
          </ac:spMkLst>
        </pc:spChg>
      </pc:sldChg>
      <pc:sldChg chg="del">
        <pc:chgData name="Todd Reynolds" userId="817cbf29-338d-46fd-9e23-64fa713dfdc3" providerId="ADAL" clId="{7D6D58AA-2D26-4175-8374-24B40E80DAFB}" dt="2023-01-11T19:28:35.572" v="189" actId="47"/>
        <pc:sldMkLst>
          <pc:docMk/>
          <pc:sldMk cId="2706881141" sldId="275"/>
        </pc:sldMkLst>
      </pc:sldChg>
      <pc:sldChg chg="modSp add mod">
        <pc:chgData name="Todd Reynolds" userId="817cbf29-338d-46fd-9e23-64fa713dfdc3" providerId="ADAL" clId="{7D6D58AA-2D26-4175-8374-24B40E80DAFB}" dt="2023-01-11T23:22:00.643" v="1008" actId="1076"/>
        <pc:sldMkLst>
          <pc:docMk/>
          <pc:sldMk cId="2404073847" sldId="276"/>
        </pc:sldMkLst>
        <pc:spChg chg="mod">
          <ac:chgData name="Todd Reynolds" userId="817cbf29-338d-46fd-9e23-64fa713dfdc3" providerId="ADAL" clId="{7D6D58AA-2D26-4175-8374-24B40E80DAFB}" dt="2023-01-11T23:22:00.643" v="1008" actId="1076"/>
          <ac:spMkLst>
            <pc:docMk/>
            <pc:sldMk cId="2404073847" sldId="276"/>
            <ac:spMk id="344" creationId="{00000000-0000-0000-0000-000000000000}"/>
          </ac:spMkLst>
        </pc:spChg>
      </pc:sldChg>
      <pc:sldChg chg="del">
        <pc:chgData name="Todd Reynolds" userId="817cbf29-338d-46fd-9e23-64fa713dfdc3" providerId="ADAL" clId="{7D6D58AA-2D26-4175-8374-24B40E80DAFB}" dt="2023-01-11T19:28:35.572" v="189" actId="47"/>
        <pc:sldMkLst>
          <pc:docMk/>
          <pc:sldMk cId="3023844583" sldId="276"/>
        </pc:sldMkLst>
      </pc:sldChg>
      <pc:sldChg chg="modSp add mod">
        <pc:chgData name="Todd Reynolds" userId="817cbf29-338d-46fd-9e23-64fa713dfdc3" providerId="ADAL" clId="{7D6D58AA-2D26-4175-8374-24B40E80DAFB}" dt="2023-01-11T23:29:26.675" v="1066" actId="6549"/>
        <pc:sldMkLst>
          <pc:docMk/>
          <pc:sldMk cId="1876900098" sldId="277"/>
        </pc:sldMkLst>
        <pc:spChg chg="mod">
          <ac:chgData name="Todd Reynolds" userId="817cbf29-338d-46fd-9e23-64fa713dfdc3" providerId="ADAL" clId="{7D6D58AA-2D26-4175-8374-24B40E80DAFB}" dt="2023-01-11T23:29:26.675" v="1066" actId="6549"/>
          <ac:spMkLst>
            <pc:docMk/>
            <pc:sldMk cId="1876900098" sldId="277"/>
            <ac:spMk id="344" creationId="{00000000-0000-0000-0000-000000000000}"/>
          </ac:spMkLst>
        </pc:spChg>
      </pc:sldChg>
      <pc:sldChg chg="del">
        <pc:chgData name="Todd Reynolds" userId="817cbf29-338d-46fd-9e23-64fa713dfdc3" providerId="ADAL" clId="{7D6D58AA-2D26-4175-8374-24B40E80DAFB}" dt="2023-01-11T19:28:35.572" v="189" actId="47"/>
        <pc:sldMkLst>
          <pc:docMk/>
          <pc:sldMk cId="2428664211" sldId="277"/>
        </pc:sldMkLst>
      </pc:sldChg>
      <pc:sldChg chg="del">
        <pc:chgData name="Todd Reynolds" userId="817cbf29-338d-46fd-9e23-64fa713dfdc3" providerId="ADAL" clId="{7D6D58AA-2D26-4175-8374-24B40E80DAFB}" dt="2023-01-11T19:28:35.572" v="189" actId="47"/>
        <pc:sldMkLst>
          <pc:docMk/>
          <pc:sldMk cId="462714454" sldId="278"/>
        </pc:sldMkLst>
      </pc:sldChg>
      <pc:sldChg chg="add">
        <pc:chgData name="Todd Reynolds" userId="817cbf29-338d-46fd-9e23-64fa713dfdc3" providerId="ADAL" clId="{7D6D58AA-2D26-4175-8374-24B40E80DAFB}" dt="2023-01-11T23:29:22.874" v="1065"/>
        <pc:sldMkLst>
          <pc:docMk/>
          <pc:sldMk cId="3482606259" sldId="278"/>
        </pc:sldMkLst>
      </pc:sldChg>
      <pc:sldChg chg="modSp add mod">
        <pc:chgData name="Todd Reynolds" userId="817cbf29-338d-46fd-9e23-64fa713dfdc3" providerId="ADAL" clId="{7D6D58AA-2D26-4175-8374-24B40E80DAFB}" dt="2023-01-11T23:36:18.256" v="1184" actId="6549"/>
        <pc:sldMkLst>
          <pc:docMk/>
          <pc:sldMk cId="793825387" sldId="279"/>
        </pc:sldMkLst>
        <pc:spChg chg="mod">
          <ac:chgData name="Todd Reynolds" userId="817cbf29-338d-46fd-9e23-64fa713dfdc3" providerId="ADAL" clId="{7D6D58AA-2D26-4175-8374-24B40E80DAFB}" dt="2023-01-11T23:36:18.256" v="1184" actId="6549"/>
          <ac:spMkLst>
            <pc:docMk/>
            <pc:sldMk cId="793825387" sldId="279"/>
            <ac:spMk id="344" creationId="{00000000-0000-0000-0000-000000000000}"/>
          </ac:spMkLst>
        </pc:spChg>
      </pc:sldChg>
      <pc:sldChg chg="del">
        <pc:chgData name="Todd Reynolds" userId="817cbf29-338d-46fd-9e23-64fa713dfdc3" providerId="ADAL" clId="{7D6D58AA-2D26-4175-8374-24B40E80DAFB}" dt="2023-01-11T19:28:35.572" v="189" actId="47"/>
        <pc:sldMkLst>
          <pc:docMk/>
          <pc:sldMk cId="2714835726" sldId="279"/>
        </pc:sldMkLst>
      </pc:sldChg>
      <pc:sldChg chg="modSp add mod">
        <pc:chgData name="Todd Reynolds" userId="817cbf29-338d-46fd-9e23-64fa713dfdc3" providerId="ADAL" clId="{7D6D58AA-2D26-4175-8374-24B40E80DAFB}" dt="2023-01-11T23:56:19.869" v="1500" actId="1076"/>
        <pc:sldMkLst>
          <pc:docMk/>
          <pc:sldMk cId="2846565360" sldId="280"/>
        </pc:sldMkLst>
        <pc:spChg chg="mod">
          <ac:chgData name="Todd Reynolds" userId="817cbf29-338d-46fd-9e23-64fa713dfdc3" providerId="ADAL" clId="{7D6D58AA-2D26-4175-8374-24B40E80DAFB}" dt="2023-01-11T23:56:19.869" v="1500" actId="1076"/>
          <ac:spMkLst>
            <pc:docMk/>
            <pc:sldMk cId="2846565360" sldId="280"/>
            <ac:spMk id="344" creationId="{00000000-0000-0000-0000-000000000000}"/>
          </ac:spMkLst>
        </pc:spChg>
      </pc:sldChg>
      <pc:sldChg chg="del">
        <pc:chgData name="Todd Reynolds" userId="817cbf29-338d-46fd-9e23-64fa713dfdc3" providerId="ADAL" clId="{7D6D58AA-2D26-4175-8374-24B40E80DAFB}" dt="2023-01-11T19:28:35.572" v="189" actId="47"/>
        <pc:sldMkLst>
          <pc:docMk/>
          <pc:sldMk cId="3782544006" sldId="280"/>
        </pc:sldMkLst>
      </pc:sldChg>
      <pc:sldChg chg="modSp add mod ord">
        <pc:chgData name="Todd Reynolds" userId="817cbf29-338d-46fd-9e23-64fa713dfdc3" providerId="ADAL" clId="{7D6D58AA-2D26-4175-8374-24B40E80DAFB}" dt="2023-01-11T23:47:18.135" v="1279"/>
        <pc:sldMkLst>
          <pc:docMk/>
          <pc:sldMk cId="410074747" sldId="281"/>
        </pc:sldMkLst>
        <pc:spChg chg="mod">
          <ac:chgData name="Todd Reynolds" userId="817cbf29-338d-46fd-9e23-64fa713dfdc3" providerId="ADAL" clId="{7D6D58AA-2D26-4175-8374-24B40E80DAFB}" dt="2023-01-11T23:47:13.991" v="1277" actId="1076"/>
          <ac:spMkLst>
            <pc:docMk/>
            <pc:sldMk cId="410074747" sldId="281"/>
            <ac:spMk id="344" creationId="{00000000-0000-0000-0000-000000000000}"/>
          </ac:spMkLst>
        </pc:spChg>
      </pc:sldChg>
      <pc:sldChg chg="del">
        <pc:chgData name="Todd Reynolds" userId="817cbf29-338d-46fd-9e23-64fa713dfdc3" providerId="ADAL" clId="{7D6D58AA-2D26-4175-8374-24B40E80DAFB}" dt="2023-01-11T19:28:35.572" v="189" actId="47"/>
        <pc:sldMkLst>
          <pc:docMk/>
          <pc:sldMk cId="3283996398" sldId="281"/>
        </pc:sldMkLst>
      </pc:sldChg>
      <pc:sldChg chg="modSp add mod">
        <pc:chgData name="Todd Reynolds" userId="817cbf29-338d-46fd-9e23-64fa713dfdc3" providerId="ADAL" clId="{7D6D58AA-2D26-4175-8374-24B40E80DAFB}" dt="2023-01-11T23:47:03.218" v="1271" actId="1076"/>
        <pc:sldMkLst>
          <pc:docMk/>
          <pc:sldMk cId="2106222206" sldId="282"/>
        </pc:sldMkLst>
        <pc:spChg chg="mod">
          <ac:chgData name="Todd Reynolds" userId="817cbf29-338d-46fd-9e23-64fa713dfdc3" providerId="ADAL" clId="{7D6D58AA-2D26-4175-8374-24B40E80DAFB}" dt="2023-01-11T23:47:03.218" v="1271" actId="1076"/>
          <ac:spMkLst>
            <pc:docMk/>
            <pc:sldMk cId="2106222206" sldId="282"/>
            <ac:spMk id="344" creationId="{00000000-0000-0000-0000-000000000000}"/>
          </ac:spMkLst>
        </pc:spChg>
      </pc:sldChg>
      <pc:sldChg chg="modSp add mod">
        <pc:chgData name="Todd Reynolds" userId="817cbf29-338d-46fd-9e23-64fa713dfdc3" providerId="ADAL" clId="{7D6D58AA-2D26-4175-8374-24B40E80DAFB}" dt="2023-01-11T23:48:29.782" v="1320" actId="6549"/>
        <pc:sldMkLst>
          <pc:docMk/>
          <pc:sldMk cId="2207782465" sldId="283"/>
        </pc:sldMkLst>
        <pc:spChg chg="mod">
          <ac:chgData name="Todd Reynolds" userId="817cbf29-338d-46fd-9e23-64fa713dfdc3" providerId="ADAL" clId="{7D6D58AA-2D26-4175-8374-24B40E80DAFB}" dt="2023-01-11T23:48:29.782" v="1320" actId="6549"/>
          <ac:spMkLst>
            <pc:docMk/>
            <pc:sldMk cId="2207782465" sldId="283"/>
            <ac:spMk id="344" creationId="{00000000-0000-0000-0000-000000000000}"/>
          </ac:spMkLst>
        </pc:spChg>
      </pc:sldChg>
      <pc:sldChg chg="add del">
        <pc:chgData name="Todd Reynolds" userId="817cbf29-338d-46fd-9e23-64fa713dfdc3" providerId="ADAL" clId="{7D6D58AA-2D26-4175-8374-24B40E80DAFB}" dt="2023-01-11T23:46:50.433" v="1266"/>
        <pc:sldMkLst>
          <pc:docMk/>
          <pc:sldMk cId="3823247025" sldId="283"/>
        </pc:sldMkLst>
      </pc:sldChg>
      <pc:sldChg chg="modSp add mod ord">
        <pc:chgData name="Todd Reynolds" userId="817cbf29-338d-46fd-9e23-64fa713dfdc3" providerId="ADAL" clId="{7D6D58AA-2D26-4175-8374-24B40E80DAFB}" dt="2023-01-11T23:48:41.230" v="1324"/>
        <pc:sldMkLst>
          <pc:docMk/>
          <pc:sldMk cId="3053043644" sldId="284"/>
        </pc:sldMkLst>
        <pc:spChg chg="mod">
          <ac:chgData name="Todd Reynolds" userId="817cbf29-338d-46fd-9e23-64fa713dfdc3" providerId="ADAL" clId="{7D6D58AA-2D26-4175-8374-24B40E80DAFB}" dt="2023-01-11T23:48:37.410" v="1322" actId="6549"/>
          <ac:spMkLst>
            <pc:docMk/>
            <pc:sldMk cId="3053043644" sldId="284"/>
            <ac:spMk id="344" creationId="{00000000-0000-0000-0000-000000000000}"/>
          </ac:spMkLst>
        </pc:spChg>
      </pc:sldChg>
      <pc:sldChg chg="modSp add mod">
        <pc:chgData name="Todd Reynolds" userId="817cbf29-338d-46fd-9e23-64fa713dfdc3" providerId="ADAL" clId="{7D6D58AA-2D26-4175-8374-24B40E80DAFB}" dt="2023-01-11T23:52:29.998" v="1437" actId="207"/>
        <pc:sldMkLst>
          <pc:docMk/>
          <pc:sldMk cId="2313612968" sldId="285"/>
        </pc:sldMkLst>
        <pc:spChg chg="mod">
          <ac:chgData name="Todd Reynolds" userId="817cbf29-338d-46fd-9e23-64fa713dfdc3" providerId="ADAL" clId="{7D6D58AA-2D26-4175-8374-24B40E80DAFB}" dt="2023-01-11T23:52:29.998" v="1437" actId="207"/>
          <ac:spMkLst>
            <pc:docMk/>
            <pc:sldMk cId="2313612968" sldId="285"/>
            <ac:spMk id="344" creationId="{00000000-0000-0000-0000-000000000000}"/>
          </ac:spMkLst>
        </pc:spChg>
      </pc:sldChg>
      <pc:sldChg chg="modSp add mod">
        <pc:chgData name="Todd Reynolds" userId="817cbf29-338d-46fd-9e23-64fa713dfdc3" providerId="ADAL" clId="{7D6D58AA-2D26-4175-8374-24B40E80DAFB}" dt="2023-01-11T23:55:30.196" v="1481" actId="207"/>
        <pc:sldMkLst>
          <pc:docMk/>
          <pc:sldMk cId="1774034933" sldId="286"/>
        </pc:sldMkLst>
        <pc:spChg chg="mod">
          <ac:chgData name="Todd Reynolds" userId="817cbf29-338d-46fd-9e23-64fa713dfdc3" providerId="ADAL" clId="{7D6D58AA-2D26-4175-8374-24B40E80DAFB}" dt="2023-01-11T23:55:30.196" v="1481" actId="207"/>
          <ac:spMkLst>
            <pc:docMk/>
            <pc:sldMk cId="1774034933" sldId="286"/>
            <ac:spMk id="344" creationId="{00000000-0000-0000-0000-000000000000}"/>
          </ac:spMkLst>
        </pc:spChg>
      </pc:sldChg>
      <pc:sldMasterChg chg="delSldLayout">
        <pc:chgData name="Todd Reynolds" userId="817cbf29-338d-46fd-9e23-64fa713dfdc3" providerId="ADAL" clId="{7D6D58AA-2D26-4175-8374-24B40E80DAFB}" dt="2023-01-11T22:05:09.241" v="371" actId="47"/>
        <pc:sldMasterMkLst>
          <pc:docMk/>
          <pc:sldMasterMk cId="0" sldId="2147483648"/>
        </pc:sldMasterMkLst>
        <pc:sldLayoutChg chg="del">
          <pc:chgData name="Todd Reynolds" userId="817cbf29-338d-46fd-9e23-64fa713dfdc3" providerId="ADAL" clId="{7D6D58AA-2D26-4175-8374-24B40E80DAFB}" dt="2023-01-11T22:05:09.241" v="371" actId="47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Todd Reynolds" userId="817cbf29-338d-46fd-9e23-64fa713dfdc3" providerId="ADAL" clId="{7D6D58AA-2D26-4175-8374-24B40E80DAFB}" dt="2023-01-11T19:22:07.257" v="0" actId="47"/>
          <pc:sldLayoutMkLst>
            <pc:docMk/>
            <pc:sldMasterMk cId="0" sldId="2147483648"/>
            <pc:sldLayoutMk cId="0" sldId="2147483674"/>
          </pc:sldLayoutMkLst>
        </pc:sldLayoutChg>
      </pc:sldMasterChg>
    </pc:docChg>
  </pc:docChgLst>
  <pc:docChgLst>
    <pc:chgData name="Todd Reynolds" userId="817cbf29-338d-46fd-9e23-64fa713dfdc3" providerId="ADAL" clId="{38875204-7173-4980-9CE6-D6967A641629}"/>
    <pc:docChg chg="undo redo custSel addSld delSld modSld sldOrd">
      <pc:chgData name="Todd Reynolds" userId="817cbf29-338d-46fd-9e23-64fa713dfdc3" providerId="ADAL" clId="{38875204-7173-4980-9CE6-D6967A641629}" dt="2023-01-14T22:42:28.176" v="1074" actId="6549"/>
      <pc:docMkLst>
        <pc:docMk/>
      </pc:docMkLst>
      <pc:sldChg chg="modSp mod">
        <pc:chgData name="Todd Reynolds" userId="817cbf29-338d-46fd-9e23-64fa713dfdc3" providerId="ADAL" clId="{38875204-7173-4980-9CE6-D6967A641629}" dt="2023-01-14T22:42:28.176" v="1074" actId="6549"/>
        <pc:sldMkLst>
          <pc:docMk/>
          <pc:sldMk cId="0" sldId="257"/>
        </pc:sldMkLst>
        <pc:spChg chg="mod">
          <ac:chgData name="Todd Reynolds" userId="817cbf29-338d-46fd-9e23-64fa713dfdc3" providerId="ADAL" clId="{38875204-7173-4980-9CE6-D6967A641629}" dt="2023-01-14T22:17:15.320" v="620" actId="207"/>
          <ac:spMkLst>
            <pc:docMk/>
            <pc:sldMk cId="0" sldId="257"/>
            <ac:spMk id="341" creationId="{00000000-0000-0000-0000-000000000000}"/>
          </ac:spMkLst>
        </pc:spChg>
        <pc:spChg chg="mod">
          <ac:chgData name="Todd Reynolds" userId="817cbf29-338d-46fd-9e23-64fa713dfdc3" providerId="ADAL" clId="{38875204-7173-4980-9CE6-D6967A641629}" dt="2023-01-14T22:42:28.176" v="1074" actId="6549"/>
          <ac:spMkLst>
            <pc:docMk/>
            <pc:sldMk cId="0" sldId="257"/>
            <ac:spMk id="342" creationId="{00000000-0000-0000-0000-000000000000}"/>
          </ac:spMkLst>
        </pc:spChg>
      </pc:sldChg>
      <pc:sldChg chg="modSp mod">
        <pc:chgData name="Todd Reynolds" userId="817cbf29-338d-46fd-9e23-64fa713dfdc3" providerId="ADAL" clId="{38875204-7173-4980-9CE6-D6967A641629}" dt="2023-01-14T21:52:05.905" v="125" actId="1076"/>
        <pc:sldMkLst>
          <pc:docMk/>
          <pc:sldMk cId="0" sldId="258"/>
        </pc:sldMkLst>
        <pc:spChg chg="mod">
          <ac:chgData name="Todd Reynolds" userId="817cbf29-338d-46fd-9e23-64fa713dfdc3" providerId="ADAL" clId="{38875204-7173-4980-9CE6-D6967A641629}" dt="2023-01-14T21:51:47.482" v="124" actId="6549"/>
          <ac:spMkLst>
            <pc:docMk/>
            <pc:sldMk cId="0" sldId="258"/>
            <ac:spMk id="344" creationId="{00000000-0000-0000-0000-000000000000}"/>
          </ac:spMkLst>
        </pc:spChg>
        <pc:spChg chg="mod">
          <ac:chgData name="Todd Reynolds" userId="817cbf29-338d-46fd-9e23-64fa713dfdc3" providerId="ADAL" clId="{38875204-7173-4980-9CE6-D6967A641629}" dt="2023-01-14T21:52:05.905" v="125" actId="1076"/>
          <ac:spMkLst>
            <pc:docMk/>
            <pc:sldMk cId="0" sldId="258"/>
            <ac:spMk id="345" creationId="{00000000-0000-0000-0000-000000000000}"/>
          </ac:spMkLst>
        </pc:spChg>
      </pc:sldChg>
      <pc:sldChg chg="del">
        <pc:chgData name="Todd Reynolds" userId="817cbf29-338d-46fd-9e23-64fa713dfdc3" providerId="ADAL" clId="{38875204-7173-4980-9CE6-D6967A641629}" dt="2023-01-14T21:45:04.892" v="62" actId="47"/>
        <pc:sldMkLst>
          <pc:docMk/>
          <pc:sldMk cId="503019456" sldId="259"/>
        </pc:sldMkLst>
      </pc:sldChg>
      <pc:sldChg chg="del">
        <pc:chgData name="Todd Reynolds" userId="817cbf29-338d-46fd-9e23-64fa713dfdc3" providerId="ADAL" clId="{38875204-7173-4980-9CE6-D6967A641629}" dt="2023-01-14T22:17:46.590" v="621" actId="47"/>
        <pc:sldMkLst>
          <pc:docMk/>
          <pc:sldMk cId="3186162840" sldId="260"/>
        </pc:sldMkLst>
      </pc:sldChg>
      <pc:sldChg chg="del">
        <pc:chgData name="Todd Reynolds" userId="817cbf29-338d-46fd-9e23-64fa713dfdc3" providerId="ADAL" clId="{38875204-7173-4980-9CE6-D6967A641629}" dt="2023-01-14T21:45:04.892" v="62" actId="47"/>
        <pc:sldMkLst>
          <pc:docMk/>
          <pc:sldMk cId="1318823183" sldId="261"/>
        </pc:sldMkLst>
      </pc:sldChg>
      <pc:sldChg chg="del">
        <pc:chgData name="Todd Reynolds" userId="817cbf29-338d-46fd-9e23-64fa713dfdc3" providerId="ADAL" clId="{38875204-7173-4980-9CE6-D6967A641629}" dt="2023-01-14T21:45:04.892" v="62" actId="47"/>
        <pc:sldMkLst>
          <pc:docMk/>
          <pc:sldMk cId="3789770045" sldId="263"/>
        </pc:sldMkLst>
      </pc:sldChg>
      <pc:sldChg chg="del">
        <pc:chgData name="Todd Reynolds" userId="817cbf29-338d-46fd-9e23-64fa713dfdc3" providerId="ADAL" clId="{38875204-7173-4980-9CE6-D6967A641629}" dt="2023-01-14T21:45:04.892" v="62" actId="47"/>
        <pc:sldMkLst>
          <pc:docMk/>
          <pc:sldMk cId="938781962" sldId="264"/>
        </pc:sldMkLst>
      </pc:sldChg>
      <pc:sldChg chg="del">
        <pc:chgData name="Todd Reynolds" userId="817cbf29-338d-46fd-9e23-64fa713dfdc3" providerId="ADAL" clId="{38875204-7173-4980-9CE6-D6967A641629}" dt="2023-01-14T21:45:04.892" v="62" actId="47"/>
        <pc:sldMkLst>
          <pc:docMk/>
          <pc:sldMk cId="844557615" sldId="265"/>
        </pc:sldMkLst>
      </pc:sldChg>
      <pc:sldChg chg="del">
        <pc:chgData name="Todd Reynolds" userId="817cbf29-338d-46fd-9e23-64fa713dfdc3" providerId="ADAL" clId="{38875204-7173-4980-9CE6-D6967A641629}" dt="2023-01-14T21:45:04.892" v="62" actId="47"/>
        <pc:sldMkLst>
          <pc:docMk/>
          <pc:sldMk cId="3845798612" sldId="266"/>
        </pc:sldMkLst>
      </pc:sldChg>
      <pc:sldChg chg="del">
        <pc:chgData name="Todd Reynolds" userId="817cbf29-338d-46fd-9e23-64fa713dfdc3" providerId="ADAL" clId="{38875204-7173-4980-9CE6-D6967A641629}" dt="2023-01-14T21:45:04.892" v="62" actId="47"/>
        <pc:sldMkLst>
          <pc:docMk/>
          <pc:sldMk cId="1232624565" sldId="267"/>
        </pc:sldMkLst>
      </pc:sldChg>
      <pc:sldChg chg="del">
        <pc:chgData name="Todd Reynolds" userId="817cbf29-338d-46fd-9e23-64fa713dfdc3" providerId="ADAL" clId="{38875204-7173-4980-9CE6-D6967A641629}" dt="2023-01-14T21:45:04.892" v="62" actId="47"/>
        <pc:sldMkLst>
          <pc:docMk/>
          <pc:sldMk cId="948702153" sldId="268"/>
        </pc:sldMkLst>
      </pc:sldChg>
      <pc:sldChg chg="del">
        <pc:chgData name="Todd Reynolds" userId="817cbf29-338d-46fd-9e23-64fa713dfdc3" providerId="ADAL" clId="{38875204-7173-4980-9CE6-D6967A641629}" dt="2023-01-14T21:45:04.892" v="62" actId="47"/>
        <pc:sldMkLst>
          <pc:docMk/>
          <pc:sldMk cId="3515817116" sldId="269"/>
        </pc:sldMkLst>
      </pc:sldChg>
      <pc:sldChg chg="del">
        <pc:chgData name="Todd Reynolds" userId="817cbf29-338d-46fd-9e23-64fa713dfdc3" providerId="ADAL" clId="{38875204-7173-4980-9CE6-D6967A641629}" dt="2023-01-14T21:45:04.892" v="62" actId="47"/>
        <pc:sldMkLst>
          <pc:docMk/>
          <pc:sldMk cId="781116244" sldId="270"/>
        </pc:sldMkLst>
      </pc:sldChg>
      <pc:sldChg chg="del">
        <pc:chgData name="Todd Reynolds" userId="817cbf29-338d-46fd-9e23-64fa713dfdc3" providerId="ADAL" clId="{38875204-7173-4980-9CE6-D6967A641629}" dt="2023-01-14T21:45:04.892" v="62" actId="47"/>
        <pc:sldMkLst>
          <pc:docMk/>
          <pc:sldMk cId="1210173761" sldId="271"/>
        </pc:sldMkLst>
      </pc:sldChg>
      <pc:sldChg chg="del">
        <pc:chgData name="Todd Reynolds" userId="817cbf29-338d-46fd-9e23-64fa713dfdc3" providerId="ADAL" clId="{38875204-7173-4980-9CE6-D6967A641629}" dt="2023-01-14T21:45:04.892" v="62" actId="47"/>
        <pc:sldMkLst>
          <pc:docMk/>
          <pc:sldMk cId="3780381957" sldId="272"/>
        </pc:sldMkLst>
      </pc:sldChg>
      <pc:sldChg chg="del">
        <pc:chgData name="Todd Reynolds" userId="817cbf29-338d-46fd-9e23-64fa713dfdc3" providerId="ADAL" clId="{38875204-7173-4980-9CE6-D6967A641629}" dt="2023-01-14T21:45:04.892" v="62" actId="47"/>
        <pc:sldMkLst>
          <pc:docMk/>
          <pc:sldMk cId="572016553" sldId="273"/>
        </pc:sldMkLst>
      </pc:sldChg>
      <pc:sldChg chg="del">
        <pc:chgData name="Todd Reynolds" userId="817cbf29-338d-46fd-9e23-64fa713dfdc3" providerId="ADAL" clId="{38875204-7173-4980-9CE6-D6967A641629}" dt="2023-01-14T21:45:04.892" v="62" actId="47"/>
        <pc:sldMkLst>
          <pc:docMk/>
          <pc:sldMk cId="2569302414" sldId="274"/>
        </pc:sldMkLst>
      </pc:sldChg>
      <pc:sldChg chg="del">
        <pc:chgData name="Todd Reynolds" userId="817cbf29-338d-46fd-9e23-64fa713dfdc3" providerId="ADAL" clId="{38875204-7173-4980-9CE6-D6967A641629}" dt="2023-01-14T21:45:04.892" v="62" actId="47"/>
        <pc:sldMkLst>
          <pc:docMk/>
          <pc:sldMk cId="1849495962" sldId="275"/>
        </pc:sldMkLst>
      </pc:sldChg>
      <pc:sldChg chg="modSp mod">
        <pc:chgData name="Todd Reynolds" userId="817cbf29-338d-46fd-9e23-64fa713dfdc3" providerId="ADAL" clId="{38875204-7173-4980-9CE6-D6967A641629}" dt="2023-01-14T22:16:58.332" v="619" actId="1076"/>
        <pc:sldMkLst>
          <pc:docMk/>
          <pc:sldMk cId="2404073847" sldId="276"/>
        </pc:sldMkLst>
        <pc:spChg chg="mod">
          <ac:chgData name="Todd Reynolds" userId="817cbf29-338d-46fd-9e23-64fa713dfdc3" providerId="ADAL" clId="{38875204-7173-4980-9CE6-D6967A641629}" dt="2023-01-14T22:16:58.332" v="619" actId="1076"/>
          <ac:spMkLst>
            <pc:docMk/>
            <pc:sldMk cId="2404073847" sldId="276"/>
            <ac:spMk id="344" creationId="{00000000-0000-0000-0000-000000000000}"/>
          </ac:spMkLst>
        </pc:spChg>
      </pc:sldChg>
      <pc:sldChg chg="del">
        <pc:chgData name="Todd Reynolds" userId="817cbf29-338d-46fd-9e23-64fa713dfdc3" providerId="ADAL" clId="{38875204-7173-4980-9CE6-D6967A641629}" dt="2023-01-14T21:45:13.156" v="63" actId="47"/>
        <pc:sldMkLst>
          <pc:docMk/>
          <pc:sldMk cId="1876900098" sldId="277"/>
        </pc:sldMkLst>
      </pc:sldChg>
      <pc:sldChg chg="modSp mod">
        <pc:chgData name="Todd Reynolds" userId="817cbf29-338d-46fd-9e23-64fa713dfdc3" providerId="ADAL" clId="{38875204-7173-4980-9CE6-D6967A641629}" dt="2023-01-14T21:51:18.065" v="119" actId="1076"/>
        <pc:sldMkLst>
          <pc:docMk/>
          <pc:sldMk cId="3482606259" sldId="278"/>
        </pc:sldMkLst>
        <pc:spChg chg="mod">
          <ac:chgData name="Todd Reynolds" userId="817cbf29-338d-46fd-9e23-64fa713dfdc3" providerId="ADAL" clId="{38875204-7173-4980-9CE6-D6967A641629}" dt="2023-01-14T21:51:18.065" v="119" actId="1076"/>
          <ac:spMkLst>
            <pc:docMk/>
            <pc:sldMk cId="3482606259" sldId="278"/>
            <ac:spMk id="344" creationId="{00000000-0000-0000-0000-000000000000}"/>
          </ac:spMkLst>
        </pc:spChg>
      </pc:sldChg>
      <pc:sldChg chg="modSp add mod">
        <pc:chgData name="Todd Reynolds" userId="817cbf29-338d-46fd-9e23-64fa713dfdc3" providerId="ADAL" clId="{38875204-7173-4980-9CE6-D6967A641629}" dt="2023-01-14T22:18:16.830" v="649" actId="207"/>
        <pc:sldMkLst>
          <pc:docMk/>
          <pc:sldMk cId="352224905" sldId="286"/>
        </pc:sldMkLst>
        <pc:spChg chg="mod">
          <ac:chgData name="Todd Reynolds" userId="817cbf29-338d-46fd-9e23-64fa713dfdc3" providerId="ADAL" clId="{38875204-7173-4980-9CE6-D6967A641629}" dt="2023-01-14T21:58:57.222" v="277" actId="1076"/>
          <ac:spMkLst>
            <pc:docMk/>
            <pc:sldMk cId="352224905" sldId="286"/>
            <ac:spMk id="344" creationId="{00000000-0000-0000-0000-000000000000}"/>
          </ac:spMkLst>
        </pc:spChg>
        <pc:spChg chg="mod">
          <ac:chgData name="Todd Reynolds" userId="817cbf29-338d-46fd-9e23-64fa713dfdc3" providerId="ADAL" clId="{38875204-7173-4980-9CE6-D6967A641629}" dt="2023-01-14T22:18:16.830" v="649" actId="207"/>
          <ac:spMkLst>
            <pc:docMk/>
            <pc:sldMk cId="352224905" sldId="286"/>
            <ac:spMk id="345" creationId="{00000000-0000-0000-0000-000000000000}"/>
          </ac:spMkLst>
        </pc:spChg>
      </pc:sldChg>
      <pc:sldChg chg="del">
        <pc:chgData name="Todd Reynolds" userId="817cbf29-338d-46fd-9e23-64fa713dfdc3" providerId="ADAL" clId="{38875204-7173-4980-9CE6-D6967A641629}" dt="2023-01-14T21:45:04.892" v="62" actId="47"/>
        <pc:sldMkLst>
          <pc:docMk/>
          <pc:sldMk cId="1774034933" sldId="286"/>
        </pc:sldMkLst>
      </pc:sldChg>
      <pc:sldChg chg="addSp delSp modSp add mod">
        <pc:chgData name="Todd Reynolds" userId="817cbf29-338d-46fd-9e23-64fa713dfdc3" providerId="ADAL" clId="{38875204-7173-4980-9CE6-D6967A641629}" dt="2023-01-14T22:25:57.290" v="652"/>
        <pc:sldMkLst>
          <pc:docMk/>
          <pc:sldMk cId="3749039450" sldId="287"/>
        </pc:sldMkLst>
        <pc:spChg chg="add del mod">
          <ac:chgData name="Todd Reynolds" userId="817cbf29-338d-46fd-9e23-64fa713dfdc3" providerId="ADAL" clId="{38875204-7173-4980-9CE6-D6967A641629}" dt="2023-01-14T22:25:56.725" v="651" actId="478"/>
          <ac:spMkLst>
            <pc:docMk/>
            <pc:sldMk cId="3749039450" sldId="287"/>
            <ac:spMk id="3" creationId="{8B7CFDFA-60D6-C0C3-0EB2-AE1D268F0584}"/>
          </ac:spMkLst>
        </pc:spChg>
        <pc:spChg chg="add mod">
          <ac:chgData name="Todd Reynolds" userId="817cbf29-338d-46fd-9e23-64fa713dfdc3" providerId="ADAL" clId="{38875204-7173-4980-9CE6-D6967A641629}" dt="2023-01-14T22:25:57.290" v="652"/>
          <ac:spMkLst>
            <pc:docMk/>
            <pc:sldMk cId="3749039450" sldId="287"/>
            <ac:spMk id="4" creationId="{4D7F664D-9CCA-34BD-E339-848158ADF702}"/>
          </ac:spMkLst>
        </pc:spChg>
        <pc:spChg chg="mod">
          <ac:chgData name="Todd Reynolds" userId="817cbf29-338d-46fd-9e23-64fa713dfdc3" providerId="ADAL" clId="{38875204-7173-4980-9CE6-D6967A641629}" dt="2023-01-14T22:16:44.248" v="617" actId="1076"/>
          <ac:spMkLst>
            <pc:docMk/>
            <pc:sldMk cId="3749039450" sldId="287"/>
            <ac:spMk id="344" creationId="{00000000-0000-0000-0000-000000000000}"/>
          </ac:spMkLst>
        </pc:spChg>
        <pc:spChg chg="del">
          <ac:chgData name="Todd Reynolds" userId="817cbf29-338d-46fd-9e23-64fa713dfdc3" providerId="ADAL" clId="{38875204-7173-4980-9CE6-D6967A641629}" dt="2023-01-14T22:25:52.751" v="650" actId="478"/>
          <ac:spMkLst>
            <pc:docMk/>
            <pc:sldMk cId="3749039450" sldId="287"/>
            <ac:spMk id="345" creationId="{00000000-0000-0000-0000-000000000000}"/>
          </ac:spMkLst>
        </pc:spChg>
      </pc:sldChg>
      <pc:sldChg chg="addSp delSp modSp add mod ord">
        <pc:chgData name="Todd Reynolds" userId="817cbf29-338d-46fd-9e23-64fa713dfdc3" providerId="ADAL" clId="{38875204-7173-4980-9CE6-D6967A641629}" dt="2023-01-14T22:26:07.874" v="655"/>
        <pc:sldMkLst>
          <pc:docMk/>
          <pc:sldMk cId="1739779288" sldId="288"/>
        </pc:sldMkLst>
        <pc:spChg chg="add del mod">
          <ac:chgData name="Todd Reynolds" userId="817cbf29-338d-46fd-9e23-64fa713dfdc3" providerId="ADAL" clId="{38875204-7173-4980-9CE6-D6967A641629}" dt="2023-01-14T22:26:05.414" v="654" actId="478"/>
          <ac:spMkLst>
            <pc:docMk/>
            <pc:sldMk cId="1739779288" sldId="288"/>
            <ac:spMk id="3" creationId="{4B8FEB51-577B-AEDF-1E68-5847A7BEAE3A}"/>
          </ac:spMkLst>
        </pc:spChg>
        <pc:spChg chg="add mod">
          <ac:chgData name="Todd Reynolds" userId="817cbf29-338d-46fd-9e23-64fa713dfdc3" providerId="ADAL" clId="{38875204-7173-4980-9CE6-D6967A641629}" dt="2023-01-14T22:26:07.874" v="655"/>
          <ac:spMkLst>
            <pc:docMk/>
            <pc:sldMk cId="1739779288" sldId="288"/>
            <ac:spMk id="4" creationId="{B0E90D7C-65DE-DF0A-416C-A3B389EEF3BC}"/>
          </ac:spMkLst>
        </pc:spChg>
        <pc:spChg chg="mod">
          <ac:chgData name="Todd Reynolds" userId="817cbf29-338d-46fd-9e23-64fa713dfdc3" providerId="ADAL" clId="{38875204-7173-4980-9CE6-D6967A641629}" dt="2023-01-14T22:12:59.256" v="527" actId="33524"/>
          <ac:spMkLst>
            <pc:docMk/>
            <pc:sldMk cId="1739779288" sldId="288"/>
            <ac:spMk id="344" creationId="{00000000-0000-0000-0000-000000000000}"/>
          </ac:spMkLst>
        </pc:spChg>
        <pc:spChg chg="del">
          <ac:chgData name="Todd Reynolds" userId="817cbf29-338d-46fd-9e23-64fa713dfdc3" providerId="ADAL" clId="{38875204-7173-4980-9CE6-D6967A641629}" dt="2023-01-14T22:26:01.737" v="653" actId="478"/>
          <ac:spMkLst>
            <pc:docMk/>
            <pc:sldMk cId="1739779288" sldId="288"/>
            <ac:spMk id="345" creationId="{00000000-0000-0000-0000-000000000000}"/>
          </ac:spMkLst>
        </pc:spChg>
      </pc:sldChg>
      <pc:sldChg chg="addSp delSp modSp add mod ord">
        <pc:chgData name="Todd Reynolds" userId="817cbf29-338d-46fd-9e23-64fa713dfdc3" providerId="ADAL" clId="{38875204-7173-4980-9CE6-D6967A641629}" dt="2023-01-14T22:26:23.543" v="660"/>
        <pc:sldMkLst>
          <pc:docMk/>
          <pc:sldMk cId="3541881354" sldId="289"/>
        </pc:sldMkLst>
        <pc:spChg chg="add del mod">
          <ac:chgData name="Todd Reynolds" userId="817cbf29-338d-46fd-9e23-64fa713dfdc3" providerId="ADAL" clId="{38875204-7173-4980-9CE6-D6967A641629}" dt="2023-01-14T22:26:15.756" v="657"/>
          <ac:spMkLst>
            <pc:docMk/>
            <pc:sldMk cId="3541881354" sldId="289"/>
            <ac:spMk id="2" creationId="{F723E749-BC6B-377D-347A-0F9859331253}"/>
          </ac:spMkLst>
        </pc:spChg>
        <pc:spChg chg="add del mod">
          <ac:chgData name="Todd Reynolds" userId="817cbf29-338d-46fd-9e23-64fa713dfdc3" providerId="ADAL" clId="{38875204-7173-4980-9CE6-D6967A641629}" dt="2023-01-14T22:26:20.089" v="659" actId="478"/>
          <ac:spMkLst>
            <pc:docMk/>
            <pc:sldMk cId="3541881354" sldId="289"/>
            <ac:spMk id="4" creationId="{B35EC930-93AC-0A31-3AD8-1870B0308795}"/>
          </ac:spMkLst>
        </pc:spChg>
        <pc:spChg chg="add mod">
          <ac:chgData name="Todd Reynolds" userId="817cbf29-338d-46fd-9e23-64fa713dfdc3" providerId="ADAL" clId="{38875204-7173-4980-9CE6-D6967A641629}" dt="2023-01-14T22:26:23.543" v="660"/>
          <ac:spMkLst>
            <pc:docMk/>
            <pc:sldMk cId="3541881354" sldId="289"/>
            <ac:spMk id="5" creationId="{16DA346A-FB3B-4C51-E52E-0E18BE9FFA8E}"/>
          </ac:spMkLst>
        </pc:spChg>
        <pc:spChg chg="mod">
          <ac:chgData name="Todd Reynolds" userId="817cbf29-338d-46fd-9e23-64fa713dfdc3" providerId="ADAL" clId="{38875204-7173-4980-9CE6-D6967A641629}" dt="2023-01-14T22:16:00.397" v="613" actId="27636"/>
          <ac:spMkLst>
            <pc:docMk/>
            <pc:sldMk cId="3541881354" sldId="289"/>
            <ac:spMk id="344" creationId="{00000000-0000-0000-0000-000000000000}"/>
          </ac:spMkLst>
        </pc:spChg>
        <pc:spChg chg="del">
          <ac:chgData name="Todd Reynolds" userId="817cbf29-338d-46fd-9e23-64fa713dfdc3" providerId="ADAL" clId="{38875204-7173-4980-9CE6-D6967A641629}" dt="2023-01-14T22:26:18.015" v="658" actId="478"/>
          <ac:spMkLst>
            <pc:docMk/>
            <pc:sldMk cId="3541881354" sldId="289"/>
            <ac:spMk id="345" creationId="{00000000-0000-0000-0000-000000000000}"/>
          </ac:spMkLst>
        </pc:spChg>
      </pc:sldChg>
      <pc:sldChg chg="modSp add mod">
        <pc:chgData name="Todd Reynolds" userId="817cbf29-338d-46fd-9e23-64fa713dfdc3" providerId="ADAL" clId="{38875204-7173-4980-9CE6-D6967A641629}" dt="2023-01-14T22:29:28.261" v="769" actId="207"/>
        <pc:sldMkLst>
          <pc:docMk/>
          <pc:sldMk cId="2410751540" sldId="290"/>
        </pc:sldMkLst>
        <pc:spChg chg="mod">
          <ac:chgData name="Todd Reynolds" userId="817cbf29-338d-46fd-9e23-64fa713dfdc3" providerId="ADAL" clId="{38875204-7173-4980-9CE6-D6967A641629}" dt="2023-01-14T22:29:28.261" v="769" actId="207"/>
          <ac:spMkLst>
            <pc:docMk/>
            <pc:sldMk cId="2410751540" sldId="290"/>
            <ac:spMk id="344" creationId="{00000000-0000-0000-0000-000000000000}"/>
          </ac:spMkLst>
        </pc:spChg>
      </pc:sldChg>
      <pc:sldChg chg="addSp modSp add mod">
        <pc:chgData name="Todd Reynolds" userId="817cbf29-338d-46fd-9e23-64fa713dfdc3" providerId="ADAL" clId="{38875204-7173-4980-9CE6-D6967A641629}" dt="2023-01-14T22:35:57.615" v="820" actId="1035"/>
        <pc:sldMkLst>
          <pc:docMk/>
          <pc:sldMk cId="3817418274" sldId="291"/>
        </pc:sldMkLst>
        <pc:spChg chg="add mod">
          <ac:chgData name="Todd Reynolds" userId="817cbf29-338d-46fd-9e23-64fa713dfdc3" providerId="ADAL" clId="{38875204-7173-4980-9CE6-D6967A641629}" dt="2023-01-14T22:35:57.615" v="820" actId="1035"/>
          <ac:spMkLst>
            <pc:docMk/>
            <pc:sldMk cId="3817418274" sldId="291"/>
            <ac:spMk id="2" creationId="{3FB67ADA-C192-76C4-600A-5A0C197EEDD6}"/>
          </ac:spMkLst>
        </pc:spChg>
        <pc:spChg chg="add mod">
          <ac:chgData name="Todd Reynolds" userId="817cbf29-338d-46fd-9e23-64fa713dfdc3" providerId="ADAL" clId="{38875204-7173-4980-9CE6-D6967A641629}" dt="2023-01-14T22:34:45.879" v="804" actId="1582"/>
          <ac:spMkLst>
            <pc:docMk/>
            <pc:sldMk cId="3817418274" sldId="291"/>
            <ac:spMk id="3" creationId="{0C7C5868-F98D-00A5-8B1D-84EF87C45108}"/>
          </ac:spMkLst>
        </pc:spChg>
        <pc:spChg chg="mod">
          <ac:chgData name="Todd Reynolds" userId="817cbf29-338d-46fd-9e23-64fa713dfdc3" providerId="ADAL" clId="{38875204-7173-4980-9CE6-D6967A641629}" dt="2023-01-14T22:33:44.826" v="772" actId="1076"/>
          <ac:spMkLst>
            <pc:docMk/>
            <pc:sldMk cId="3817418274" sldId="291"/>
            <ac:spMk id="344" creationId="{00000000-0000-0000-0000-000000000000}"/>
          </ac:spMkLst>
        </pc:spChg>
      </pc:sldChg>
      <pc:sldChg chg="modSp add mod ord">
        <pc:chgData name="Todd Reynolds" userId="817cbf29-338d-46fd-9e23-64fa713dfdc3" providerId="ADAL" clId="{38875204-7173-4980-9CE6-D6967A641629}" dt="2023-01-14T22:41:02.963" v="1030" actId="1076"/>
        <pc:sldMkLst>
          <pc:docMk/>
          <pc:sldMk cId="1237644856" sldId="292"/>
        </pc:sldMkLst>
        <pc:spChg chg="mod">
          <ac:chgData name="Todd Reynolds" userId="817cbf29-338d-46fd-9e23-64fa713dfdc3" providerId="ADAL" clId="{38875204-7173-4980-9CE6-D6967A641629}" dt="2023-01-14T22:41:02.963" v="1030" actId="1076"/>
          <ac:spMkLst>
            <pc:docMk/>
            <pc:sldMk cId="1237644856" sldId="292"/>
            <ac:spMk id="344" creationId="{00000000-0000-0000-0000-000000000000}"/>
          </ac:spMkLst>
        </pc:spChg>
      </pc:sldChg>
      <pc:sldChg chg="add del">
        <pc:chgData name="Todd Reynolds" userId="817cbf29-338d-46fd-9e23-64fa713dfdc3" providerId="ADAL" clId="{38875204-7173-4980-9CE6-D6967A641629}" dt="2023-01-14T22:35:59.839" v="822"/>
        <pc:sldMkLst>
          <pc:docMk/>
          <pc:sldMk cId="4208116870" sldId="292"/>
        </pc:sldMkLst>
      </pc:sldChg>
      <pc:sldChg chg="modSp add mod">
        <pc:chgData name="Todd Reynolds" userId="817cbf29-338d-46fd-9e23-64fa713dfdc3" providerId="ADAL" clId="{38875204-7173-4980-9CE6-D6967A641629}" dt="2023-01-14T22:37:56.542" v="895" actId="207"/>
        <pc:sldMkLst>
          <pc:docMk/>
          <pc:sldMk cId="3907761882" sldId="293"/>
        </pc:sldMkLst>
        <pc:spChg chg="mod">
          <ac:chgData name="Todd Reynolds" userId="817cbf29-338d-46fd-9e23-64fa713dfdc3" providerId="ADAL" clId="{38875204-7173-4980-9CE6-D6967A641629}" dt="2023-01-14T22:37:56.542" v="895" actId="207"/>
          <ac:spMkLst>
            <pc:docMk/>
            <pc:sldMk cId="3907761882" sldId="293"/>
            <ac:spMk id="344" creationId="{00000000-0000-0000-0000-000000000000}"/>
          </ac:spMkLst>
        </pc:spChg>
      </pc:sldChg>
      <pc:sldChg chg="modSp add mod ord">
        <pc:chgData name="Todd Reynolds" userId="817cbf29-338d-46fd-9e23-64fa713dfdc3" providerId="ADAL" clId="{38875204-7173-4980-9CE6-D6967A641629}" dt="2023-01-14T22:39:19.812" v="981" actId="207"/>
        <pc:sldMkLst>
          <pc:docMk/>
          <pc:sldMk cId="1238610187" sldId="294"/>
        </pc:sldMkLst>
        <pc:spChg chg="mod">
          <ac:chgData name="Todd Reynolds" userId="817cbf29-338d-46fd-9e23-64fa713dfdc3" providerId="ADAL" clId="{38875204-7173-4980-9CE6-D6967A641629}" dt="2023-01-14T22:39:19.812" v="981" actId="207"/>
          <ac:spMkLst>
            <pc:docMk/>
            <pc:sldMk cId="1238610187" sldId="294"/>
            <ac:spMk id="344" creationId="{00000000-0000-0000-0000-000000000000}"/>
          </ac:spMkLst>
        </pc:spChg>
      </pc:sldChg>
      <pc:sldChg chg="modSp add mod ord">
        <pc:chgData name="Todd Reynolds" userId="817cbf29-338d-46fd-9e23-64fa713dfdc3" providerId="ADAL" clId="{38875204-7173-4980-9CE6-D6967A641629}" dt="2023-01-14T22:39:34.017" v="985"/>
        <pc:sldMkLst>
          <pc:docMk/>
          <pc:sldMk cId="3618300572" sldId="295"/>
        </pc:sldMkLst>
        <pc:spChg chg="mod">
          <ac:chgData name="Todd Reynolds" userId="817cbf29-338d-46fd-9e23-64fa713dfdc3" providerId="ADAL" clId="{38875204-7173-4980-9CE6-D6967A641629}" dt="2023-01-14T22:39:30.998" v="983" actId="6549"/>
          <ac:spMkLst>
            <pc:docMk/>
            <pc:sldMk cId="3618300572" sldId="295"/>
            <ac:spMk id="344" creationId="{00000000-0000-0000-0000-000000000000}"/>
          </ac:spMkLst>
        </pc:spChg>
      </pc:sldChg>
      <pc:sldChg chg="modSp add mod">
        <pc:chgData name="Todd Reynolds" userId="817cbf29-338d-46fd-9e23-64fa713dfdc3" providerId="ADAL" clId="{38875204-7173-4980-9CE6-D6967A641629}" dt="2023-01-14T22:40:36.829" v="1028" actId="207"/>
        <pc:sldMkLst>
          <pc:docMk/>
          <pc:sldMk cId="3214319794" sldId="296"/>
        </pc:sldMkLst>
        <pc:spChg chg="mod">
          <ac:chgData name="Todd Reynolds" userId="817cbf29-338d-46fd-9e23-64fa713dfdc3" providerId="ADAL" clId="{38875204-7173-4980-9CE6-D6967A641629}" dt="2023-01-14T22:40:36.829" v="1028" actId="207"/>
          <ac:spMkLst>
            <pc:docMk/>
            <pc:sldMk cId="3214319794" sldId="296"/>
            <ac:spMk id="344" creationId="{00000000-0000-0000-0000-000000000000}"/>
          </ac:spMkLst>
        </pc:spChg>
      </pc:sldChg>
      <pc:sldChg chg="modSp add mod">
        <pc:chgData name="Todd Reynolds" userId="817cbf29-338d-46fd-9e23-64fa713dfdc3" providerId="ADAL" clId="{38875204-7173-4980-9CE6-D6967A641629}" dt="2023-01-14T22:42:09.338" v="1068" actId="1076"/>
        <pc:sldMkLst>
          <pc:docMk/>
          <pc:sldMk cId="1933973264" sldId="297"/>
        </pc:sldMkLst>
        <pc:spChg chg="mod">
          <ac:chgData name="Todd Reynolds" userId="817cbf29-338d-46fd-9e23-64fa713dfdc3" providerId="ADAL" clId="{38875204-7173-4980-9CE6-D6967A641629}" dt="2023-01-14T22:42:09.338" v="1068" actId="1076"/>
          <ac:spMkLst>
            <pc:docMk/>
            <pc:sldMk cId="1933973264" sldId="297"/>
            <ac:spMk id="344" creationId="{00000000-0000-0000-0000-000000000000}"/>
          </ac:spMkLst>
        </pc:spChg>
      </pc:sldChg>
      <pc:sldMasterChg chg="delSldLayout">
        <pc:chgData name="Todd Reynolds" userId="817cbf29-338d-46fd-9e23-64fa713dfdc3" providerId="ADAL" clId="{38875204-7173-4980-9CE6-D6967A641629}" dt="2023-01-14T22:17:46.590" v="621" actId="47"/>
        <pc:sldMasterMkLst>
          <pc:docMk/>
          <pc:sldMasterMk cId="0" sldId="2147483648"/>
        </pc:sldMasterMkLst>
        <pc:sldLayoutChg chg="del">
          <pc:chgData name="Todd Reynolds" userId="817cbf29-338d-46fd-9e23-64fa713dfdc3" providerId="ADAL" clId="{38875204-7173-4980-9CE6-D6967A641629}" dt="2023-01-14T22:17:46.590" v="621" actId="47"/>
          <pc:sldLayoutMkLst>
            <pc:docMk/>
            <pc:sldMasterMk cId="0" sldId="2147483648"/>
            <pc:sldLayoutMk cId="0" sldId="214748366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8" name="Shape 3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Garamond"/>
      </a:defRPr>
    </a:lvl1pPr>
    <a:lvl2pPr indent="228600" defTabSz="457200" latinLnBrk="0">
      <a:defRPr sz="1200">
        <a:latin typeface="+mj-lt"/>
        <a:ea typeface="+mj-ea"/>
        <a:cs typeface="+mj-cs"/>
        <a:sym typeface="Garamond"/>
      </a:defRPr>
    </a:lvl2pPr>
    <a:lvl3pPr indent="457200" defTabSz="457200" latinLnBrk="0">
      <a:defRPr sz="1200">
        <a:latin typeface="+mj-lt"/>
        <a:ea typeface="+mj-ea"/>
        <a:cs typeface="+mj-cs"/>
        <a:sym typeface="Garamond"/>
      </a:defRPr>
    </a:lvl3pPr>
    <a:lvl4pPr indent="685800" defTabSz="457200" latinLnBrk="0">
      <a:defRPr sz="1200">
        <a:latin typeface="+mj-lt"/>
        <a:ea typeface="+mj-ea"/>
        <a:cs typeface="+mj-cs"/>
        <a:sym typeface="Garamond"/>
      </a:defRPr>
    </a:lvl4pPr>
    <a:lvl5pPr indent="914400" defTabSz="457200" latinLnBrk="0">
      <a:defRPr sz="1200">
        <a:latin typeface="+mj-lt"/>
        <a:ea typeface="+mj-ea"/>
        <a:cs typeface="+mj-cs"/>
        <a:sym typeface="Garamond"/>
      </a:defRPr>
    </a:lvl5pPr>
    <a:lvl6pPr indent="1143000" defTabSz="457200" latinLnBrk="0">
      <a:defRPr sz="1200">
        <a:latin typeface="+mj-lt"/>
        <a:ea typeface="+mj-ea"/>
        <a:cs typeface="+mj-cs"/>
        <a:sym typeface="Garamond"/>
      </a:defRPr>
    </a:lvl6pPr>
    <a:lvl7pPr indent="1371600" defTabSz="457200" latinLnBrk="0">
      <a:defRPr sz="1200">
        <a:latin typeface="+mj-lt"/>
        <a:ea typeface="+mj-ea"/>
        <a:cs typeface="+mj-cs"/>
        <a:sym typeface="Garamond"/>
      </a:defRPr>
    </a:lvl7pPr>
    <a:lvl8pPr indent="1600200" defTabSz="457200" latinLnBrk="0">
      <a:defRPr sz="1200">
        <a:latin typeface="+mj-lt"/>
        <a:ea typeface="+mj-ea"/>
        <a:cs typeface="+mj-cs"/>
        <a:sym typeface="Garamond"/>
      </a:defRPr>
    </a:lvl8pPr>
    <a:lvl9pPr indent="1828800" defTabSz="457200" latinLnBrk="0">
      <a:defRPr sz="1200">
        <a:latin typeface="+mj-lt"/>
        <a:ea typeface="+mj-ea"/>
        <a:cs typeface="+mj-cs"/>
        <a:sym typeface="Garamond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6"/>
          <p:cNvGrpSpPr/>
          <p:nvPr/>
        </p:nvGrpSpPr>
        <p:grpSpPr>
          <a:xfrm>
            <a:off x="-16935" y="0"/>
            <a:ext cx="12231161" cy="6856215"/>
            <a:chOff x="0" y="0"/>
            <a:chExt cx="12231160" cy="6856214"/>
          </a:xfrm>
        </p:grpSpPr>
        <p:pic>
          <p:nvPicPr>
            <p:cNvPr id="16" name="Picture 15" descr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33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" name="Rectangle 25"/>
            <p:cNvSpPr/>
            <p:nvPr/>
          </p:nvSpPr>
          <p:spPr>
            <a:xfrm>
              <a:off x="2345265" y="1540930"/>
              <a:ext cx="7543803" cy="3835403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8" name="Picture 16" descr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47609"/>
              <a:ext cx="2478025" cy="6126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Picture 19" descr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53135" y="3147609"/>
              <a:ext cx="2478025" cy="6126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2692398" y="1871130"/>
            <a:ext cx="6815670" cy="1515534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92398" y="3657596"/>
            <a:ext cx="6815670" cy="1320803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2100">
                <a:solidFill>
                  <a:srgbClr val="000000"/>
                </a:solidFill>
              </a:defRPr>
            </a:lvl1pPr>
            <a:lvl2pPr marL="0" indent="457200" algn="ctr">
              <a:buClrTx/>
              <a:buSzTx/>
              <a:buFontTx/>
              <a:buNone/>
              <a:defRPr sz="2100">
                <a:solidFill>
                  <a:srgbClr val="000000"/>
                </a:solidFill>
              </a:defRPr>
            </a:lvl2pPr>
            <a:lvl3pPr marL="0" indent="914400" algn="ctr">
              <a:buClrTx/>
              <a:buSzTx/>
              <a:buFontTx/>
              <a:buNone/>
              <a:defRPr sz="2100">
                <a:solidFill>
                  <a:srgbClr val="000000"/>
                </a:solidFill>
              </a:defRPr>
            </a:lvl3pPr>
            <a:lvl4pPr marL="0" indent="1371600" algn="ctr">
              <a:buClrTx/>
              <a:buSzTx/>
              <a:buFontTx/>
              <a:buNone/>
              <a:defRPr sz="2100">
                <a:solidFill>
                  <a:srgbClr val="000000"/>
                </a:solidFill>
              </a:defRPr>
            </a:lvl4pPr>
            <a:lvl5pPr marL="0" indent="1828800" algn="ctr">
              <a:buClrTx/>
              <a:buSzTx/>
              <a:buFontTx/>
              <a:buNone/>
              <a:defRPr sz="21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traight Connector 14"/>
          <p:cNvSpPr/>
          <p:nvPr/>
        </p:nvSpPr>
        <p:spPr>
          <a:xfrm>
            <a:off x="2692399" y="3522131"/>
            <a:ext cx="6815667" cy="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284864" y="5055443"/>
            <a:ext cx="223203" cy="2438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Text"/>
          <p:cNvSpPr txBox="1">
            <a:spLocks noGrp="1"/>
          </p:cNvSpPr>
          <p:nvPr>
            <p:ph type="title"/>
          </p:nvPr>
        </p:nvSpPr>
        <p:spPr>
          <a:xfrm>
            <a:off x="1303867" y="982132"/>
            <a:ext cx="9592734" cy="295486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03867" y="4343398"/>
            <a:ext cx="9592734" cy="1532468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0" indent="45720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2pPr>
            <a:lvl3pPr marL="0" indent="91440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3pPr>
            <a:lvl4pPr marL="0" indent="137160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4pPr>
            <a:lvl5pPr marL="0" indent="182880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" name="Straight Connector 14"/>
          <p:cNvSpPr/>
          <p:nvPr/>
        </p:nvSpPr>
        <p:spPr>
          <a:xfrm>
            <a:off x="1396169" y="4140198"/>
            <a:ext cx="9407299" cy="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Text"/>
          <p:cNvSpPr txBox="1">
            <a:spLocks noGrp="1"/>
          </p:cNvSpPr>
          <p:nvPr>
            <p:ph type="title"/>
          </p:nvPr>
        </p:nvSpPr>
        <p:spPr>
          <a:xfrm>
            <a:off x="1446212" y="982132"/>
            <a:ext cx="9296399" cy="237066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74811" y="3352800"/>
            <a:ext cx="8839204" cy="584200"/>
          </a:xfrm>
          <a:prstGeom prst="rect">
            <a:avLst/>
          </a:prstGeom>
        </p:spPr>
        <p:txBody>
          <a:bodyPr anchor="ctr"/>
          <a:lstStyle>
            <a:lvl1pPr marL="0" indent="0" algn="r">
              <a:buClrTx/>
              <a:buSzTx/>
              <a:buFontTx/>
              <a:buNone/>
              <a:defRPr sz="2000"/>
            </a:lvl1pPr>
            <a:lvl2pPr marL="0" indent="457200" algn="r">
              <a:buClrTx/>
              <a:buSzTx/>
              <a:buFontTx/>
              <a:buNone/>
              <a:defRPr sz="2000"/>
            </a:lvl2pPr>
            <a:lvl3pPr marL="0" indent="914400" algn="r">
              <a:buClrTx/>
              <a:buSzTx/>
              <a:buFontTx/>
              <a:buNone/>
              <a:defRPr sz="2000"/>
            </a:lvl3pPr>
            <a:lvl4pPr marL="0" indent="1371600" algn="r">
              <a:buClrTx/>
              <a:buSzTx/>
              <a:buFontTx/>
              <a:buNone/>
              <a:defRPr sz="2000"/>
            </a:lvl4pPr>
            <a:lvl5pPr marL="0" indent="1828800" algn="r">
              <a:buClrTx/>
              <a:buSzTx/>
              <a:buFont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1295400" y="4343398"/>
            <a:ext cx="9609668" cy="1532468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37" name="TextBox 13"/>
          <p:cNvSpPr txBox="1"/>
          <p:nvPr/>
        </p:nvSpPr>
        <p:spPr>
          <a:xfrm>
            <a:off x="907732" y="555129"/>
            <a:ext cx="518161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/>
            </a:lvl1pPr>
          </a:lstStyle>
          <a:p>
            <a:r>
              <a:t>“</a:t>
            </a:r>
          </a:p>
        </p:txBody>
      </p:sp>
      <p:sp>
        <p:nvSpPr>
          <p:cNvPr id="138" name="TextBox 14"/>
          <p:cNvSpPr txBox="1"/>
          <p:nvPr/>
        </p:nvSpPr>
        <p:spPr>
          <a:xfrm>
            <a:off x="10645986" y="2503038"/>
            <a:ext cx="518161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8000"/>
            </a:lvl1pPr>
          </a:lstStyle>
          <a:p>
            <a:r>
              <a:t>”</a:t>
            </a:r>
          </a:p>
        </p:txBody>
      </p:sp>
      <p:sp>
        <p:nvSpPr>
          <p:cNvPr id="139" name="Straight Connector 18"/>
          <p:cNvSpPr/>
          <p:nvPr/>
        </p:nvSpPr>
        <p:spPr>
          <a:xfrm>
            <a:off x="1396169" y="4140198"/>
            <a:ext cx="9407299" cy="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>
            <a:spLocks noGrp="1"/>
          </p:cNvSpPr>
          <p:nvPr>
            <p:ph type="title"/>
          </p:nvPr>
        </p:nvSpPr>
        <p:spPr>
          <a:xfrm>
            <a:off x="1295402" y="3308580"/>
            <a:ext cx="9609668" cy="1468801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95400" y="4777380"/>
            <a:ext cx="9609669" cy="8604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  <a:lvl2pPr marL="0" indent="45720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2pPr>
            <a:lvl3pPr marL="0" indent="91440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3pPr>
            <a:lvl4pPr marL="0" indent="137160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4pPr>
            <a:lvl5pPr marL="0" indent="182880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Text"/>
          <p:cNvSpPr txBox="1">
            <a:spLocks noGrp="1"/>
          </p:cNvSpPr>
          <p:nvPr>
            <p:ph type="title"/>
          </p:nvPr>
        </p:nvSpPr>
        <p:spPr>
          <a:xfrm>
            <a:off x="1446212" y="982132"/>
            <a:ext cx="9296399" cy="224366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95400" y="3639311"/>
            <a:ext cx="9609669" cy="886969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marL="0" indent="457200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2pPr>
            <a:lvl3pPr marL="0" indent="914400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3pPr>
            <a:lvl4pPr marL="0" indent="1371600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4pPr>
            <a:lvl5pPr marL="0" indent="1828800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1295400" y="4529666"/>
            <a:ext cx="9609670" cy="1346201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59" name="TextBox 11"/>
          <p:cNvSpPr txBox="1"/>
          <p:nvPr/>
        </p:nvSpPr>
        <p:spPr>
          <a:xfrm>
            <a:off x="907732" y="555129"/>
            <a:ext cx="518161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/>
            </a:lvl1pPr>
          </a:lstStyle>
          <a:p>
            <a:r>
              <a:t>“</a:t>
            </a:r>
          </a:p>
        </p:txBody>
      </p:sp>
      <p:sp>
        <p:nvSpPr>
          <p:cNvPr id="160" name="TextBox 12"/>
          <p:cNvSpPr txBox="1"/>
          <p:nvPr/>
        </p:nvSpPr>
        <p:spPr>
          <a:xfrm>
            <a:off x="10645986" y="2274428"/>
            <a:ext cx="518161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8000"/>
            </a:lvl1pPr>
          </a:lstStyle>
          <a:p>
            <a:r>
              <a:t>”</a:t>
            </a:r>
          </a:p>
        </p:txBody>
      </p:sp>
      <p:sp>
        <p:nvSpPr>
          <p:cNvPr id="161" name="Straight Connector 25"/>
          <p:cNvSpPr/>
          <p:nvPr/>
        </p:nvSpPr>
        <p:spPr>
          <a:xfrm>
            <a:off x="1396169" y="3429000"/>
            <a:ext cx="9407299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le Text"/>
          <p:cNvSpPr txBox="1">
            <a:spLocks noGrp="1"/>
          </p:cNvSpPr>
          <p:nvPr>
            <p:ph type="title"/>
          </p:nvPr>
        </p:nvSpPr>
        <p:spPr>
          <a:xfrm>
            <a:off x="1295400" y="982132"/>
            <a:ext cx="9609668" cy="224366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95400" y="3630167"/>
            <a:ext cx="9609669" cy="841249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>
                <a:solidFill>
                  <a:srgbClr val="000000"/>
                </a:solidFill>
              </a:defRPr>
            </a:lvl1pPr>
            <a:lvl2pPr marL="0" indent="457200">
              <a:buClrTx/>
              <a:buSzTx/>
              <a:buFontTx/>
              <a:buNone/>
              <a:defRPr sz="2800">
                <a:solidFill>
                  <a:srgbClr val="000000"/>
                </a:solidFill>
              </a:defRPr>
            </a:lvl2pPr>
            <a:lvl3pPr marL="0" indent="914400">
              <a:buClrTx/>
              <a:buSzTx/>
              <a:buFontTx/>
              <a:buNone/>
              <a:defRPr sz="2800">
                <a:solidFill>
                  <a:srgbClr val="000000"/>
                </a:solidFill>
              </a:defRPr>
            </a:lvl3pPr>
            <a:lvl4pPr marL="0" indent="1371600">
              <a:buClrTx/>
              <a:buSzTx/>
              <a:buFontTx/>
              <a:buNone/>
              <a:defRPr sz="2800">
                <a:solidFill>
                  <a:srgbClr val="000000"/>
                </a:solidFill>
              </a:defRPr>
            </a:lvl4pPr>
            <a:lvl5pPr marL="0" indent="1828800">
              <a:buClrTx/>
              <a:buSzTx/>
              <a:buFontTx/>
              <a:buNone/>
              <a:defRPr sz="28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1295400" y="4470398"/>
            <a:ext cx="9609671" cy="1405468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72" name="Straight Connector 14"/>
          <p:cNvSpPr/>
          <p:nvPr/>
        </p:nvSpPr>
        <p:spPr>
          <a:xfrm>
            <a:off x="1396169" y="3429000"/>
            <a:ext cx="9407299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Break w/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icture Placeholder 11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9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05069" y="3077822"/>
            <a:ext cx="1039006" cy="368879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r" defTabSz="91440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 i="1">
                <a:solidFill>
                  <a:srgbClr val="F8EAD4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718457" indent="-261257" algn="r" defTabSz="914400">
              <a:lnSpc>
                <a:spcPct val="90000"/>
              </a:lnSpc>
              <a:spcBef>
                <a:spcPts val="1000"/>
              </a:spcBef>
              <a:buClrTx/>
              <a:buSzPct val="100000"/>
              <a:buFontTx/>
              <a:defRPr i="1">
                <a:solidFill>
                  <a:srgbClr val="F8EAD4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1175657" indent="-261257" algn="r" defTabSz="914400">
              <a:lnSpc>
                <a:spcPct val="90000"/>
              </a:lnSpc>
              <a:spcBef>
                <a:spcPts val="1000"/>
              </a:spcBef>
              <a:buClrTx/>
              <a:buSzPct val="100000"/>
              <a:buFontTx/>
              <a:defRPr i="1">
                <a:solidFill>
                  <a:srgbClr val="F8EAD4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1632857" indent="-261257" algn="r" defTabSz="914400">
              <a:lnSpc>
                <a:spcPct val="90000"/>
              </a:lnSpc>
              <a:spcBef>
                <a:spcPts val="1000"/>
              </a:spcBef>
              <a:buClrTx/>
              <a:buSzPct val="100000"/>
              <a:buFontTx/>
              <a:defRPr i="1">
                <a:solidFill>
                  <a:srgbClr val="F8EAD4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2090057" indent="-261257" algn="r" defTabSz="914400">
              <a:lnSpc>
                <a:spcPct val="90000"/>
              </a:lnSpc>
              <a:spcBef>
                <a:spcPts val="1000"/>
              </a:spcBef>
              <a:buClrTx/>
              <a:buSzPct val="100000"/>
              <a:buFontTx/>
              <a:defRPr i="1">
                <a:solidFill>
                  <a:srgbClr val="F8EAD4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92" name="title"/>
          <p:cNvSpPr txBox="1">
            <a:spLocks noGrp="1"/>
          </p:cNvSpPr>
          <p:nvPr>
            <p:ph type="title" hasCustomPrompt="1"/>
          </p:nvPr>
        </p:nvSpPr>
        <p:spPr>
          <a:xfrm>
            <a:off x="5502299" y="2966697"/>
            <a:ext cx="2722423" cy="591128"/>
          </a:xfrm>
          <a:prstGeom prst="rect">
            <a:avLst/>
          </a:prstGeom>
        </p:spPr>
        <p:txBody>
          <a:bodyPr lIns="0" tIns="0" rIns="0" bIns="0" anchor="t"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defRPr sz="4000" b="1" cap="all">
                <a:solidFill>
                  <a:srgbClr val="F8EAD4"/>
                </a:solidFill>
                <a:latin typeface="Rockwell Extra Bold"/>
                <a:ea typeface="Rockwell Extra Bold"/>
                <a:cs typeface="Rockwell Extra Bold"/>
                <a:sym typeface="Rockwell Extra Bold"/>
              </a:defRPr>
            </a:lvl1pPr>
          </a:lstStyle>
          <a:p>
            <a:r>
              <a:t>title</a:t>
            </a:r>
          </a:p>
        </p:txBody>
      </p:sp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2 Photo">
    <p:bg>
      <p:bgPr>
        <a:solidFill>
          <a:srgbClr val="446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icture 8" descr="Picture 8"/>
          <p:cNvPicPr>
            <a:picLocks noChangeAspect="1"/>
          </p:cNvPicPr>
          <p:nvPr/>
        </p:nvPicPr>
        <p:blipFill>
          <a:blip r:embed="rId2">
            <a:alphaModFix amt="5000"/>
          </a:blip>
          <a:srcRect l="51431" r="2143" b="11271"/>
          <a:stretch>
            <a:fillRect/>
          </a:stretch>
        </p:blipFill>
        <p:spPr>
          <a:xfrm flipH="1">
            <a:off x="-8" y="-7646"/>
            <a:ext cx="6000739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Picture Placeholder 20"/>
          <p:cNvSpPr>
            <a:spLocks noGrp="1"/>
          </p:cNvSpPr>
          <p:nvPr>
            <p:ph type="pic" idx="21"/>
          </p:nvPr>
        </p:nvSpPr>
        <p:spPr>
          <a:xfrm>
            <a:off x="6000729" y="0"/>
            <a:ext cx="6191271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2" name="Rectangle 3"/>
          <p:cNvSpPr/>
          <p:nvPr/>
        </p:nvSpPr>
        <p:spPr>
          <a:xfrm>
            <a:off x="285564" y="285565"/>
            <a:ext cx="5405023" cy="6286869"/>
          </a:xfrm>
          <a:prstGeom prst="rect">
            <a:avLst/>
          </a:prstGeom>
          <a:ln w="38100">
            <a:solidFill>
              <a:srgbClr val="F8EAD4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203" name="Graphic 3"/>
          <p:cNvSpPr/>
          <p:nvPr/>
        </p:nvSpPr>
        <p:spPr>
          <a:xfrm rot="1514661">
            <a:off x="2317265" y="5622803"/>
            <a:ext cx="1366190" cy="699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7" h="21580" extrusionOk="0">
                <a:moveTo>
                  <a:pt x="21577" y="2204"/>
                </a:moveTo>
                <a:cubicBezTo>
                  <a:pt x="21582" y="2636"/>
                  <a:pt x="21315" y="2500"/>
                  <a:pt x="21247" y="2848"/>
                </a:cubicBezTo>
                <a:cubicBezTo>
                  <a:pt x="21265" y="2938"/>
                  <a:pt x="21293" y="3074"/>
                  <a:pt x="21320" y="3203"/>
                </a:cubicBezTo>
                <a:cubicBezTo>
                  <a:pt x="21306" y="3252"/>
                  <a:pt x="21300" y="3301"/>
                  <a:pt x="21284" y="3321"/>
                </a:cubicBezTo>
                <a:cubicBezTo>
                  <a:pt x="20762" y="3993"/>
                  <a:pt x="20251" y="4704"/>
                  <a:pt x="19711" y="5313"/>
                </a:cubicBezTo>
                <a:cubicBezTo>
                  <a:pt x="19349" y="5720"/>
                  <a:pt x="18947" y="5992"/>
                  <a:pt x="18560" y="6312"/>
                </a:cubicBezTo>
                <a:cubicBezTo>
                  <a:pt x="18122" y="6678"/>
                  <a:pt x="17681" y="7033"/>
                  <a:pt x="17241" y="7391"/>
                </a:cubicBezTo>
                <a:cubicBezTo>
                  <a:pt x="17076" y="7527"/>
                  <a:pt x="16908" y="7649"/>
                  <a:pt x="16726" y="7792"/>
                </a:cubicBezTo>
                <a:cubicBezTo>
                  <a:pt x="17065" y="7841"/>
                  <a:pt x="17391" y="7820"/>
                  <a:pt x="17703" y="7952"/>
                </a:cubicBezTo>
                <a:cubicBezTo>
                  <a:pt x="18047" y="8098"/>
                  <a:pt x="18319" y="7583"/>
                  <a:pt x="18640" y="7590"/>
                </a:cubicBezTo>
                <a:cubicBezTo>
                  <a:pt x="18649" y="7639"/>
                  <a:pt x="18658" y="7684"/>
                  <a:pt x="18667" y="7733"/>
                </a:cubicBezTo>
                <a:cubicBezTo>
                  <a:pt x="18603" y="7862"/>
                  <a:pt x="18539" y="7987"/>
                  <a:pt x="18462" y="8140"/>
                </a:cubicBezTo>
                <a:cubicBezTo>
                  <a:pt x="18745" y="8443"/>
                  <a:pt x="19023" y="8735"/>
                  <a:pt x="19303" y="9031"/>
                </a:cubicBezTo>
                <a:cubicBezTo>
                  <a:pt x="19296" y="9077"/>
                  <a:pt x="19290" y="9122"/>
                  <a:pt x="19283" y="9167"/>
                </a:cubicBezTo>
                <a:cubicBezTo>
                  <a:pt x="19216" y="9157"/>
                  <a:pt x="19146" y="9164"/>
                  <a:pt x="19080" y="9136"/>
                </a:cubicBezTo>
                <a:cubicBezTo>
                  <a:pt x="18736" y="8990"/>
                  <a:pt x="18396" y="8746"/>
                  <a:pt x="18049" y="8697"/>
                </a:cubicBezTo>
                <a:cubicBezTo>
                  <a:pt x="17530" y="8627"/>
                  <a:pt x="17008" y="8690"/>
                  <a:pt x="16486" y="8697"/>
                </a:cubicBezTo>
                <a:cubicBezTo>
                  <a:pt x="16475" y="8697"/>
                  <a:pt x="16463" y="8708"/>
                  <a:pt x="16452" y="8708"/>
                </a:cubicBezTo>
                <a:cubicBezTo>
                  <a:pt x="15636" y="8561"/>
                  <a:pt x="15037" y="9554"/>
                  <a:pt x="14389" y="10253"/>
                </a:cubicBezTo>
                <a:cubicBezTo>
                  <a:pt x="14258" y="10393"/>
                  <a:pt x="14159" y="10675"/>
                  <a:pt x="14070" y="10925"/>
                </a:cubicBezTo>
                <a:cubicBezTo>
                  <a:pt x="13941" y="11291"/>
                  <a:pt x="13836" y="11688"/>
                  <a:pt x="13719" y="12071"/>
                </a:cubicBezTo>
                <a:cubicBezTo>
                  <a:pt x="13517" y="12715"/>
                  <a:pt x="13245" y="13140"/>
                  <a:pt x="12879" y="13460"/>
                </a:cubicBezTo>
                <a:cubicBezTo>
                  <a:pt x="12379" y="13895"/>
                  <a:pt x="11921" y="14515"/>
                  <a:pt x="11388" y="15121"/>
                </a:cubicBezTo>
                <a:cubicBezTo>
                  <a:pt x="11646" y="15333"/>
                  <a:pt x="11844" y="15378"/>
                  <a:pt x="12035" y="15246"/>
                </a:cubicBezTo>
                <a:cubicBezTo>
                  <a:pt x="12648" y="14828"/>
                  <a:pt x="13255" y="14390"/>
                  <a:pt x="13865" y="13954"/>
                </a:cubicBezTo>
                <a:cubicBezTo>
                  <a:pt x="14315" y="13631"/>
                  <a:pt x="14773" y="13533"/>
                  <a:pt x="15240" y="13770"/>
                </a:cubicBezTo>
                <a:cubicBezTo>
                  <a:pt x="15306" y="13805"/>
                  <a:pt x="15365" y="13892"/>
                  <a:pt x="15418" y="14073"/>
                </a:cubicBezTo>
                <a:cubicBezTo>
                  <a:pt x="15347" y="14101"/>
                  <a:pt x="15271" y="14174"/>
                  <a:pt x="15205" y="14146"/>
                </a:cubicBezTo>
                <a:cubicBezTo>
                  <a:pt x="14882" y="14010"/>
                  <a:pt x="14599" y="14243"/>
                  <a:pt x="14314" y="14466"/>
                </a:cubicBezTo>
                <a:cubicBezTo>
                  <a:pt x="13638" y="14995"/>
                  <a:pt x="12968" y="15545"/>
                  <a:pt x="12291" y="16057"/>
                </a:cubicBezTo>
                <a:cubicBezTo>
                  <a:pt x="12149" y="16165"/>
                  <a:pt x="11979" y="16203"/>
                  <a:pt x="11824" y="16179"/>
                </a:cubicBezTo>
                <a:cubicBezTo>
                  <a:pt x="11292" y="16103"/>
                  <a:pt x="10814" y="16402"/>
                  <a:pt x="10356" y="16889"/>
                </a:cubicBezTo>
                <a:cubicBezTo>
                  <a:pt x="9896" y="17380"/>
                  <a:pt x="9433" y="17857"/>
                  <a:pt x="8979" y="18366"/>
                </a:cubicBezTo>
                <a:cubicBezTo>
                  <a:pt x="8720" y="18658"/>
                  <a:pt x="8462" y="18623"/>
                  <a:pt x="8186" y="18522"/>
                </a:cubicBezTo>
                <a:cubicBezTo>
                  <a:pt x="7919" y="18425"/>
                  <a:pt x="7648" y="18380"/>
                  <a:pt x="7377" y="18313"/>
                </a:cubicBezTo>
                <a:cubicBezTo>
                  <a:pt x="7300" y="18296"/>
                  <a:pt x="7213" y="18317"/>
                  <a:pt x="7147" y="18254"/>
                </a:cubicBezTo>
                <a:cubicBezTo>
                  <a:pt x="6889" y="18021"/>
                  <a:pt x="6659" y="18167"/>
                  <a:pt x="6431" y="18407"/>
                </a:cubicBezTo>
                <a:cubicBezTo>
                  <a:pt x="5639" y="19239"/>
                  <a:pt x="4855" y="20103"/>
                  <a:pt x="4055" y="20897"/>
                </a:cubicBezTo>
                <a:cubicBezTo>
                  <a:pt x="3808" y="21140"/>
                  <a:pt x="3517" y="21280"/>
                  <a:pt x="3239" y="21339"/>
                </a:cubicBezTo>
                <a:cubicBezTo>
                  <a:pt x="2787" y="21433"/>
                  <a:pt x="2329" y="21415"/>
                  <a:pt x="1874" y="21461"/>
                </a:cubicBezTo>
                <a:cubicBezTo>
                  <a:pt x="1694" y="21478"/>
                  <a:pt x="1516" y="21551"/>
                  <a:pt x="1336" y="21569"/>
                </a:cubicBezTo>
                <a:cubicBezTo>
                  <a:pt x="1215" y="21583"/>
                  <a:pt x="1081" y="21600"/>
                  <a:pt x="975" y="21513"/>
                </a:cubicBezTo>
                <a:cubicBezTo>
                  <a:pt x="766" y="21342"/>
                  <a:pt x="565" y="21123"/>
                  <a:pt x="376" y="20883"/>
                </a:cubicBezTo>
                <a:cubicBezTo>
                  <a:pt x="153" y="20601"/>
                  <a:pt x="37" y="20169"/>
                  <a:pt x="5" y="19657"/>
                </a:cubicBezTo>
                <a:cubicBezTo>
                  <a:pt x="-18" y="19288"/>
                  <a:pt x="32" y="19170"/>
                  <a:pt x="212" y="19121"/>
                </a:cubicBezTo>
                <a:cubicBezTo>
                  <a:pt x="964" y="18909"/>
                  <a:pt x="1723" y="18982"/>
                  <a:pt x="2455" y="19285"/>
                </a:cubicBezTo>
                <a:cubicBezTo>
                  <a:pt x="3346" y="19654"/>
                  <a:pt x="4093" y="19159"/>
                  <a:pt x="4811" y="18240"/>
                </a:cubicBezTo>
                <a:cubicBezTo>
                  <a:pt x="5230" y="17704"/>
                  <a:pt x="5643" y="17144"/>
                  <a:pt x="6069" y="16628"/>
                </a:cubicBezTo>
                <a:cubicBezTo>
                  <a:pt x="6213" y="16454"/>
                  <a:pt x="6327" y="16256"/>
                  <a:pt x="6384" y="15960"/>
                </a:cubicBezTo>
                <a:cubicBezTo>
                  <a:pt x="6438" y="15681"/>
                  <a:pt x="6530" y="15528"/>
                  <a:pt x="6664" y="15417"/>
                </a:cubicBezTo>
                <a:cubicBezTo>
                  <a:pt x="6894" y="15222"/>
                  <a:pt x="7118" y="15009"/>
                  <a:pt x="7348" y="14814"/>
                </a:cubicBezTo>
                <a:cubicBezTo>
                  <a:pt x="7441" y="14734"/>
                  <a:pt x="7539" y="14665"/>
                  <a:pt x="7639" y="14630"/>
                </a:cubicBezTo>
                <a:cubicBezTo>
                  <a:pt x="8031" y="14487"/>
                  <a:pt x="8348" y="13867"/>
                  <a:pt x="8469" y="13091"/>
                </a:cubicBezTo>
                <a:cubicBezTo>
                  <a:pt x="8517" y="12785"/>
                  <a:pt x="8637" y="12520"/>
                  <a:pt x="8726" y="12241"/>
                </a:cubicBezTo>
                <a:cubicBezTo>
                  <a:pt x="8797" y="12015"/>
                  <a:pt x="8874" y="11796"/>
                  <a:pt x="8943" y="11587"/>
                </a:cubicBezTo>
                <a:cubicBezTo>
                  <a:pt x="9064" y="11590"/>
                  <a:pt x="9112" y="11688"/>
                  <a:pt x="9061" y="11879"/>
                </a:cubicBezTo>
                <a:cubicBezTo>
                  <a:pt x="9007" y="12074"/>
                  <a:pt x="8931" y="12245"/>
                  <a:pt x="8868" y="12429"/>
                </a:cubicBezTo>
                <a:cubicBezTo>
                  <a:pt x="8767" y="12729"/>
                  <a:pt x="8735" y="13039"/>
                  <a:pt x="8852" y="13401"/>
                </a:cubicBezTo>
                <a:cubicBezTo>
                  <a:pt x="8940" y="13265"/>
                  <a:pt x="9021" y="13119"/>
                  <a:pt x="9112" y="13004"/>
                </a:cubicBezTo>
                <a:cubicBezTo>
                  <a:pt x="9201" y="12889"/>
                  <a:pt x="9301" y="12805"/>
                  <a:pt x="9401" y="12701"/>
                </a:cubicBezTo>
                <a:cubicBezTo>
                  <a:pt x="9488" y="13035"/>
                  <a:pt x="9374" y="13105"/>
                  <a:pt x="9298" y="13227"/>
                </a:cubicBezTo>
                <a:cubicBezTo>
                  <a:pt x="8729" y="14146"/>
                  <a:pt x="8088" y="14887"/>
                  <a:pt x="7575" y="15935"/>
                </a:cubicBezTo>
                <a:cubicBezTo>
                  <a:pt x="7553" y="15977"/>
                  <a:pt x="7548" y="16050"/>
                  <a:pt x="7535" y="16103"/>
                </a:cubicBezTo>
                <a:cubicBezTo>
                  <a:pt x="8450" y="17008"/>
                  <a:pt x="9253" y="16499"/>
                  <a:pt x="10030" y="15326"/>
                </a:cubicBezTo>
                <a:cubicBezTo>
                  <a:pt x="10019" y="14853"/>
                  <a:pt x="10182" y="14574"/>
                  <a:pt x="10449" y="14466"/>
                </a:cubicBezTo>
                <a:cubicBezTo>
                  <a:pt x="10502" y="14445"/>
                  <a:pt x="10556" y="14383"/>
                  <a:pt x="10600" y="14316"/>
                </a:cubicBezTo>
                <a:cubicBezTo>
                  <a:pt x="11226" y="13439"/>
                  <a:pt x="11940" y="12896"/>
                  <a:pt x="12623" y="12231"/>
                </a:cubicBezTo>
                <a:cubicBezTo>
                  <a:pt x="12951" y="11911"/>
                  <a:pt x="13255" y="11521"/>
                  <a:pt x="13376" y="10769"/>
                </a:cubicBezTo>
                <a:cubicBezTo>
                  <a:pt x="13407" y="10584"/>
                  <a:pt x="13469" y="10410"/>
                  <a:pt x="13535" y="10257"/>
                </a:cubicBezTo>
                <a:cubicBezTo>
                  <a:pt x="13957" y="9286"/>
                  <a:pt x="14437" y="8495"/>
                  <a:pt x="15048" y="7949"/>
                </a:cubicBezTo>
                <a:cubicBezTo>
                  <a:pt x="15595" y="7461"/>
                  <a:pt x="16160" y="7190"/>
                  <a:pt x="16732" y="6915"/>
                </a:cubicBezTo>
                <a:cubicBezTo>
                  <a:pt x="17056" y="6761"/>
                  <a:pt x="17350" y="6490"/>
                  <a:pt x="17591" y="6002"/>
                </a:cubicBezTo>
                <a:cubicBezTo>
                  <a:pt x="17954" y="5264"/>
                  <a:pt x="18330" y="4554"/>
                  <a:pt x="18697" y="3823"/>
                </a:cubicBezTo>
                <a:cubicBezTo>
                  <a:pt x="18768" y="3680"/>
                  <a:pt x="18847" y="3527"/>
                  <a:pt x="18882" y="3349"/>
                </a:cubicBezTo>
                <a:cubicBezTo>
                  <a:pt x="19032" y="2583"/>
                  <a:pt x="19175" y="1810"/>
                  <a:pt x="19305" y="1031"/>
                </a:cubicBezTo>
                <a:cubicBezTo>
                  <a:pt x="19330" y="884"/>
                  <a:pt x="19282" y="693"/>
                  <a:pt x="19276" y="522"/>
                </a:cubicBezTo>
                <a:cubicBezTo>
                  <a:pt x="19273" y="407"/>
                  <a:pt x="19283" y="289"/>
                  <a:pt x="19294" y="0"/>
                </a:cubicBezTo>
                <a:cubicBezTo>
                  <a:pt x="19408" y="341"/>
                  <a:pt x="19476" y="550"/>
                  <a:pt x="19563" y="815"/>
                </a:cubicBezTo>
                <a:cubicBezTo>
                  <a:pt x="19715" y="404"/>
                  <a:pt x="19887" y="94"/>
                  <a:pt x="20189" y="261"/>
                </a:cubicBezTo>
                <a:cubicBezTo>
                  <a:pt x="20171" y="313"/>
                  <a:pt x="20158" y="393"/>
                  <a:pt x="20130" y="425"/>
                </a:cubicBezTo>
                <a:cubicBezTo>
                  <a:pt x="19702" y="957"/>
                  <a:pt x="19487" y="1772"/>
                  <a:pt x="19337" y="2681"/>
                </a:cubicBezTo>
                <a:cubicBezTo>
                  <a:pt x="19299" y="2911"/>
                  <a:pt x="19241" y="3133"/>
                  <a:pt x="19176" y="3339"/>
                </a:cubicBezTo>
                <a:cubicBezTo>
                  <a:pt x="18984" y="3959"/>
                  <a:pt x="18783" y="4568"/>
                  <a:pt x="18576" y="5209"/>
                </a:cubicBezTo>
                <a:cubicBezTo>
                  <a:pt x="18717" y="5421"/>
                  <a:pt x="18854" y="5337"/>
                  <a:pt x="18973" y="5250"/>
                </a:cubicBezTo>
                <a:cubicBezTo>
                  <a:pt x="19348" y="4982"/>
                  <a:pt x="19720" y="4704"/>
                  <a:pt x="20083" y="4390"/>
                </a:cubicBezTo>
                <a:cubicBezTo>
                  <a:pt x="20190" y="4300"/>
                  <a:pt x="20272" y="4087"/>
                  <a:pt x="20360" y="3917"/>
                </a:cubicBezTo>
                <a:cubicBezTo>
                  <a:pt x="20584" y="3478"/>
                  <a:pt x="20798" y="3012"/>
                  <a:pt x="21033" y="2594"/>
                </a:cubicBezTo>
                <a:cubicBezTo>
                  <a:pt x="21226" y="2249"/>
                  <a:pt x="21375" y="2169"/>
                  <a:pt x="21577" y="2204"/>
                </a:cubicBezTo>
                <a:close/>
              </a:path>
            </a:pathLst>
          </a:custGeom>
          <a:solidFill>
            <a:srgbClr val="F8EAD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204" name="Rectangle 7"/>
          <p:cNvSpPr/>
          <p:nvPr/>
        </p:nvSpPr>
        <p:spPr>
          <a:xfrm>
            <a:off x="647640" y="791904"/>
            <a:ext cx="4664643" cy="392734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88900" dist="50800" dir="3000000" rotWithShape="0">
              <a:srgbClr val="000000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205" name="Rectangle 10"/>
          <p:cNvSpPr/>
          <p:nvPr/>
        </p:nvSpPr>
        <p:spPr>
          <a:xfrm>
            <a:off x="1898787" y="521601"/>
            <a:ext cx="2162347" cy="520837"/>
          </a:xfrm>
          <a:prstGeom prst="rect">
            <a:avLst/>
          </a:prstGeom>
          <a:solidFill>
            <a:srgbClr val="F8EAD4">
              <a:alpha val="8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206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984153" y="1120228"/>
            <a:ext cx="3992161" cy="284217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7" name="Title Text"/>
          <p:cNvSpPr txBox="1">
            <a:spLocks noGrp="1"/>
          </p:cNvSpPr>
          <p:nvPr>
            <p:ph type="title"/>
          </p:nvPr>
        </p:nvSpPr>
        <p:spPr>
          <a:xfrm>
            <a:off x="666113" y="5012463"/>
            <a:ext cx="4664641" cy="653278"/>
          </a:xfrm>
          <a:prstGeom prst="rect">
            <a:avLst/>
          </a:prstGeom>
        </p:spPr>
        <p:txBody>
          <a:bodyPr lIns="0" tIns="0" rIns="0" bIns="0" anchor="t"/>
          <a:lstStyle>
            <a:lvl1pPr marL="228600" indent="-228600" defTabSz="914400">
              <a:spcBef>
                <a:spcPts val="1000"/>
              </a:spcBef>
              <a:defRPr sz="1600">
                <a:solidFill>
                  <a:srgbClr val="F8EAD4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Title Text</a:t>
            </a:r>
          </a:p>
        </p:txBody>
      </p:sp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 Photo">
    <p:bg>
      <p:bgPr>
        <a:solidFill>
          <a:srgbClr val="84A8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Picture Placeholder 25" descr="Picture Placeholder 25"/>
          <p:cNvPicPr>
            <a:picLocks noChangeAspect="1"/>
          </p:cNvPicPr>
          <p:nvPr/>
        </p:nvPicPr>
        <p:blipFill>
          <a:blip r:embed="rId2">
            <a:alphaModFix amt="8000"/>
          </a:blip>
          <a:srcRect t="42935" b="8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Rectangle 21"/>
          <p:cNvSpPr/>
          <p:nvPr/>
        </p:nvSpPr>
        <p:spPr>
          <a:xfrm>
            <a:off x="848390" y="764152"/>
            <a:ext cx="4664643" cy="55902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217" name="Rectangle 24"/>
          <p:cNvSpPr/>
          <p:nvPr/>
        </p:nvSpPr>
        <p:spPr>
          <a:xfrm>
            <a:off x="2099537" y="484639"/>
            <a:ext cx="2162347" cy="530047"/>
          </a:xfrm>
          <a:prstGeom prst="rect">
            <a:avLst/>
          </a:prstGeom>
          <a:solidFill>
            <a:srgbClr val="F8EAD4">
              <a:alpha val="8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218" name="Graphic 3"/>
          <p:cNvSpPr/>
          <p:nvPr/>
        </p:nvSpPr>
        <p:spPr>
          <a:xfrm rot="1514661">
            <a:off x="8184916" y="3851221"/>
            <a:ext cx="1366190" cy="699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7" h="21580" extrusionOk="0">
                <a:moveTo>
                  <a:pt x="21577" y="2204"/>
                </a:moveTo>
                <a:cubicBezTo>
                  <a:pt x="21582" y="2636"/>
                  <a:pt x="21315" y="2500"/>
                  <a:pt x="21247" y="2848"/>
                </a:cubicBezTo>
                <a:cubicBezTo>
                  <a:pt x="21265" y="2938"/>
                  <a:pt x="21293" y="3074"/>
                  <a:pt x="21320" y="3203"/>
                </a:cubicBezTo>
                <a:cubicBezTo>
                  <a:pt x="21306" y="3252"/>
                  <a:pt x="21300" y="3301"/>
                  <a:pt x="21284" y="3321"/>
                </a:cubicBezTo>
                <a:cubicBezTo>
                  <a:pt x="20762" y="3993"/>
                  <a:pt x="20251" y="4704"/>
                  <a:pt x="19711" y="5313"/>
                </a:cubicBezTo>
                <a:cubicBezTo>
                  <a:pt x="19349" y="5720"/>
                  <a:pt x="18947" y="5992"/>
                  <a:pt x="18560" y="6312"/>
                </a:cubicBezTo>
                <a:cubicBezTo>
                  <a:pt x="18122" y="6678"/>
                  <a:pt x="17681" y="7033"/>
                  <a:pt x="17241" y="7391"/>
                </a:cubicBezTo>
                <a:cubicBezTo>
                  <a:pt x="17076" y="7527"/>
                  <a:pt x="16908" y="7649"/>
                  <a:pt x="16726" y="7792"/>
                </a:cubicBezTo>
                <a:cubicBezTo>
                  <a:pt x="17065" y="7841"/>
                  <a:pt x="17391" y="7820"/>
                  <a:pt x="17703" y="7952"/>
                </a:cubicBezTo>
                <a:cubicBezTo>
                  <a:pt x="18047" y="8098"/>
                  <a:pt x="18319" y="7583"/>
                  <a:pt x="18640" y="7590"/>
                </a:cubicBezTo>
                <a:cubicBezTo>
                  <a:pt x="18649" y="7639"/>
                  <a:pt x="18658" y="7684"/>
                  <a:pt x="18667" y="7733"/>
                </a:cubicBezTo>
                <a:cubicBezTo>
                  <a:pt x="18603" y="7862"/>
                  <a:pt x="18539" y="7987"/>
                  <a:pt x="18462" y="8140"/>
                </a:cubicBezTo>
                <a:cubicBezTo>
                  <a:pt x="18745" y="8443"/>
                  <a:pt x="19023" y="8735"/>
                  <a:pt x="19303" y="9031"/>
                </a:cubicBezTo>
                <a:cubicBezTo>
                  <a:pt x="19296" y="9077"/>
                  <a:pt x="19290" y="9122"/>
                  <a:pt x="19283" y="9167"/>
                </a:cubicBezTo>
                <a:cubicBezTo>
                  <a:pt x="19216" y="9157"/>
                  <a:pt x="19146" y="9164"/>
                  <a:pt x="19080" y="9136"/>
                </a:cubicBezTo>
                <a:cubicBezTo>
                  <a:pt x="18736" y="8990"/>
                  <a:pt x="18396" y="8746"/>
                  <a:pt x="18049" y="8697"/>
                </a:cubicBezTo>
                <a:cubicBezTo>
                  <a:pt x="17530" y="8627"/>
                  <a:pt x="17008" y="8690"/>
                  <a:pt x="16486" y="8697"/>
                </a:cubicBezTo>
                <a:cubicBezTo>
                  <a:pt x="16475" y="8697"/>
                  <a:pt x="16463" y="8708"/>
                  <a:pt x="16452" y="8708"/>
                </a:cubicBezTo>
                <a:cubicBezTo>
                  <a:pt x="15636" y="8561"/>
                  <a:pt x="15037" y="9554"/>
                  <a:pt x="14389" y="10253"/>
                </a:cubicBezTo>
                <a:cubicBezTo>
                  <a:pt x="14258" y="10393"/>
                  <a:pt x="14159" y="10675"/>
                  <a:pt x="14070" y="10925"/>
                </a:cubicBezTo>
                <a:cubicBezTo>
                  <a:pt x="13941" y="11291"/>
                  <a:pt x="13836" y="11688"/>
                  <a:pt x="13719" y="12071"/>
                </a:cubicBezTo>
                <a:cubicBezTo>
                  <a:pt x="13517" y="12715"/>
                  <a:pt x="13245" y="13140"/>
                  <a:pt x="12879" y="13460"/>
                </a:cubicBezTo>
                <a:cubicBezTo>
                  <a:pt x="12379" y="13895"/>
                  <a:pt x="11921" y="14515"/>
                  <a:pt x="11388" y="15121"/>
                </a:cubicBezTo>
                <a:cubicBezTo>
                  <a:pt x="11646" y="15333"/>
                  <a:pt x="11844" y="15378"/>
                  <a:pt x="12035" y="15246"/>
                </a:cubicBezTo>
                <a:cubicBezTo>
                  <a:pt x="12648" y="14828"/>
                  <a:pt x="13255" y="14390"/>
                  <a:pt x="13865" y="13954"/>
                </a:cubicBezTo>
                <a:cubicBezTo>
                  <a:pt x="14315" y="13631"/>
                  <a:pt x="14773" y="13533"/>
                  <a:pt x="15240" y="13770"/>
                </a:cubicBezTo>
                <a:cubicBezTo>
                  <a:pt x="15306" y="13805"/>
                  <a:pt x="15365" y="13892"/>
                  <a:pt x="15418" y="14073"/>
                </a:cubicBezTo>
                <a:cubicBezTo>
                  <a:pt x="15347" y="14101"/>
                  <a:pt x="15271" y="14174"/>
                  <a:pt x="15205" y="14146"/>
                </a:cubicBezTo>
                <a:cubicBezTo>
                  <a:pt x="14882" y="14010"/>
                  <a:pt x="14599" y="14243"/>
                  <a:pt x="14314" y="14466"/>
                </a:cubicBezTo>
                <a:cubicBezTo>
                  <a:pt x="13638" y="14995"/>
                  <a:pt x="12968" y="15545"/>
                  <a:pt x="12291" y="16057"/>
                </a:cubicBezTo>
                <a:cubicBezTo>
                  <a:pt x="12149" y="16165"/>
                  <a:pt x="11979" y="16203"/>
                  <a:pt x="11824" y="16179"/>
                </a:cubicBezTo>
                <a:cubicBezTo>
                  <a:pt x="11292" y="16103"/>
                  <a:pt x="10814" y="16402"/>
                  <a:pt x="10356" y="16889"/>
                </a:cubicBezTo>
                <a:cubicBezTo>
                  <a:pt x="9896" y="17380"/>
                  <a:pt x="9433" y="17857"/>
                  <a:pt x="8979" y="18366"/>
                </a:cubicBezTo>
                <a:cubicBezTo>
                  <a:pt x="8720" y="18658"/>
                  <a:pt x="8462" y="18623"/>
                  <a:pt x="8186" y="18522"/>
                </a:cubicBezTo>
                <a:cubicBezTo>
                  <a:pt x="7919" y="18425"/>
                  <a:pt x="7648" y="18380"/>
                  <a:pt x="7377" y="18313"/>
                </a:cubicBezTo>
                <a:cubicBezTo>
                  <a:pt x="7300" y="18296"/>
                  <a:pt x="7213" y="18317"/>
                  <a:pt x="7147" y="18254"/>
                </a:cubicBezTo>
                <a:cubicBezTo>
                  <a:pt x="6889" y="18021"/>
                  <a:pt x="6659" y="18167"/>
                  <a:pt x="6431" y="18407"/>
                </a:cubicBezTo>
                <a:cubicBezTo>
                  <a:pt x="5639" y="19239"/>
                  <a:pt x="4855" y="20103"/>
                  <a:pt x="4055" y="20897"/>
                </a:cubicBezTo>
                <a:cubicBezTo>
                  <a:pt x="3808" y="21140"/>
                  <a:pt x="3517" y="21280"/>
                  <a:pt x="3239" y="21339"/>
                </a:cubicBezTo>
                <a:cubicBezTo>
                  <a:pt x="2787" y="21433"/>
                  <a:pt x="2329" y="21415"/>
                  <a:pt x="1874" y="21461"/>
                </a:cubicBezTo>
                <a:cubicBezTo>
                  <a:pt x="1694" y="21478"/>
                  <a:pt x="1516" y="21551"/>
                  <a:pt x="1336" y="21569"/>
                </a:cubicBezTo>
                <a:cubicBezTo>
                  <a:pt x="1215" y="21583"/>
                  <a:pt x="1081" y="21600"/>
                  <a:pt x="975" y="21513"/>
                </a:cubicBezTo>
                <a:cubicBezTo>
                  <a:pt x="766" y="21342"/>
                  <a:pt x="565" y="21123"/>
                  <a:pt x="376" y="20883"/>
                </a:cubicBezTo>
                <a:cubicBezTo>
                  <a:pt x="153" y="20601"/>
                  <a:pt x="37" y="20169"/>
                  <a:pt x="5" y="19657"/>
                </a:cubicBezTo>
                <a:cubicBezTo>
                  <a:pt x="-18" y="19288"/>
                  <a:pt x="32" y="19170"/>
                  <a:pt x="212" y="19121"/>
                </a:cubicBezTo>
                <a:cubicBezTo>
                  <a:pt x="964" y="18909"/>
                  <a:pt x="1723" y="18982"/>
                  <a:pt x="2455" y="19285"/>
                </a:cubicBezTo>
                <a:cubicBezTo>
                  <a:pt x="3346" y="19654"/>
                  <a:pt x="4093" y="19159"/>
                  <a:pt x="4811" y="18240"/>
                </a:cubicBezTo>
                <a:cubicBezTo>
                  <a:pt x="5230" y="17704"/>
                  <a:pt x="5643" y="17144"/>
                  <a:pt x="6069" y="16628"/>
                </a:cubicBezTo>
                <a:cubicBezTo>
                  <a:pt x="6213" y="16454"/>
                  <a:pt x="6327" y="16256"/>
                  <a:pt x="6384" y="15960"/>
                </a:cubicBezTo>
                <a:cubicBezTo>
                  <a:pt x="6438" y="15681"/>
                  <a:pt x="6530" y="15528"/>
                  <a:pt x="6664" y="15417"/>
                </a:cubicBezTo>
                <a:cubicBezTo>
                  <a:pt x="6894" y="15222"/>
                  <a:pt x="7118" y="15009"/>
                  <a:pt x="7348" y="14814"/>
                </a:cubicBezTo>
                <a:cubicBezTo>
                  <a:pt x="7441" y="14734"/>
                  <a:pt x="7539" y="14665"/>
                  <a:pt x="7639" y="14630"/>
                </a:cubicBezTo>
                <a:cubicBezTo>
                  <a:pt x="8031" y="14487"/>
                  <a:pt x="8348" y="13867"/>
                  <a:pt x="8469" y="13091"/>
                </a:cubicBezTo>
                <a:cubicBezTo>
                  <a:pt x="8517" y="12785"/>
                  <a:pt x="8637" y="12520"/>
                  <a:pt x="8726" y="12241"/>
                </a:cubicBezTo>
                <a:cubicBezTo>
                  <a:pt x="8797" y="12015"/>
                  <a:pt x="8874" y="11796"/>
                  <a:pt x="8943" y="11587"/>
                </a:cubicBezTo>
                <a:cubicBezTo>
                  <a:pt x="9064" y="11590"/>
                  <a:pt x="9112" y="11688"/>
                  <a:pt x="9061" y="11879"/>
                </a:cubicBezTo>
                <a:cubicBezTo>
                  <a:pt x="9007" y="12074"/>
                  <a:pt x="8931" y="12245"/>
                  <a:pt x="8868" y="12429"/>
                </a:cubicBezTo>
                <a:cubicBezTo>
                  <a:pt x="8767" y="12729"/>
                  <a:pt x="8735" y="13039"/>
                  <a:pt x="8852" y="13401"/>
                </a:cubicBezTo>
                <a:cubicBezTo>
                  <a:pt x="8940" y="13265"/>
                  <a:pt x="9021" y="13119"/>
                  <a:pt x="9112" y="13004"/>
                </a:cubicBezTo>
                <a:cubicBezTo>
                  <a:pt x="9201" y="12889"/>
                  <a:pt x="9301" y="12805"/>
                  <a:pt x="9401" y="12701"/>
                </a:cubicBezTo>
                <a:cubicBezTo>
                  <a:pt x="9488" y="13035"/>
                  <a:pt x="9374" y="13105"/>
                  <a:pt x="9298" y="13227"/>
                </a:cubicBezTo>
                <a:cubicBezTo>
                  <a:pt x="8729" y="14146"/>
                  <a:pt x="8088" y="14887"/>
                  <a:pt x="7575" y="15935"/>
                </a:cubicBezTo>
                <a:cubicBezTo>
                  <a:pt x="7553" y="15977"/>
                  <a:pt x="7548" y="16050"/>
                  <a:pt x="7535" y="16103"/>
                </a:cubicBezTo>
                <a:cubicBezTo>
                  <a:pt x="8450" y="17008"/>
                  <a:pt x="9253" y="16499"/>
                  <a:pt x="10030" y="15326"/>
                </a:cubicBezTo>
                <a:cubicBezTo>
                  <a:pt x="10019" y="14853"/>
                  <a:pt x="10182" y="14574"/>
                  <a:pt x="10449" y="14466"/>
                </a:cubicBezTo>
                <a:cubicBezTo>
                  <a:pt x="10502" y="14445"/>
                  <a:pt x="10556" y="14383"/>
                  <a:pt x="10600" y="14316"/>
                </a:cubicBezTo>
                <a:cubicBezTo>
                  <a:pt x="11226" y="13439"/>
                  <a:pt x="11940" y="12896"/>
                  <a:pt x="12623" y="12231"/>
                </a:cubicBezTo>
                <a:cubicBezTo>
                  <a:pt x="12951" y="11911"/>
                  <a:pt x="13255" y="11521"/>
                  <a:pt x="13376" y="10769"/>
                </a:cubicBezTo>
                <a:cubicBezTo>
                  <a:pt x="13407" y="10584"/>
                  <a:pt x="13469" y="10410"/>
                  <a:pt x="13535" y="10257"/>
                </a:cubicBezTo>
                <a:cubicBezTo>
                  <a:pt x="13957" y="9286"/>
                  <a:pt x="14437" y="8495"/>
                  <a:pt x="15048" y="7949"/>
                </a:cubicBezTo>
                <a:cubicBezTo>
                  <a:pt x="15595" y="7461"/>
                  <a:pt x="16160" y="7190"/>
                  <a:pt x="16732" y="6915"/>
                </a:cubicBezTo>
                <a:cubicBezTo>
                  <a:pt x="17056" y="6761"/>
                  <a:pt x="17350" y="6490"/>
                  <a:pt x="17591" y="6002"/>
                </a:cubicBezTo>
                <a:cubicBezTo>
                  <a:pt x="17954" y="5264"/>
                  <a:pt x="18330" y="4554"/>
                  <a:pt x="18697" y="3823"/>
                </a:cubicBezTo>
                <a:cubicBezTo>
                  <a:pt x="18768" y="3680"/>
                  <a:pt x="18847" y="3527"/>
                  <a:pt x="18882" y="3349"/>
                </a:cubicBezTo>
                <a:cubicBezTo>
                  <a:pt x="19032" y="2583"/>
                  <a:pt x="19175" y="1810"/>
                  <a:pt x="19305" y="1031"/>
                </a:cubicBezTo>
                <a:cubicBezTo>
                  <a:pt x="19330" y="884"/>
                  <a:pt x="19282" y="693"/>
                  <a:pt x="19276" y="522"/>
                </a:cubicBezTo>
                <a:cubicBezTo>
                  <a:pt x="19273" y="407"/>
                  <a:pt x="19283" y="289"/>
                  <a:pt x="19294" y="0"/>
                </a:cubicBezTo>
                <a:cubicBezTo>
                  <a:pt x="19408" y="341"/>
                  <a:pt x="19476" y="550"/>
                  <a:pt x="19563" y="815"/>
                </a:cubicBezTo>
                <a:cubicBezTo>
                  <a:pt x="19715" y="404"/>
                  <a:pt x="19887" y="94"/>
                  <a:pt x="20189" y="261"/>
                </a:cubicBezTo>
                <a:cubicBezTo>
                  <a:pt x="20171" y="313"/>
                  <a:pt x="20158" y="393"/>
                  <a:pt x="20130" y="425"/>
                </a:cubicBezTo>
                <a:cubicBezTo>
                  <a:pt x="19702" y="957"/>
                  <a:pt x="19487" y="1772"/>
                  <a:pt x="19337" y="2681"/>
                </a:cubicBezTo>
                <a:cubicBezTo>
                  <a:pt x="19299" y="2911"/>
                  <a:pt x="19241" y="3133"/>
                  <a:pt x="19176" y="3339"/>
                </a:cubicBezTo>
                <a:cubicBezTo>
                  <a:pt x="18984" y="3959"/>
                  <a:pt x="18783" y="4568"/>
                  <a:pt x="18576" y="5209"/>
                </a:cubicBezTo>
                <a:cubicBezTo>
                  <a:pt x="18717" y="5421"/>
                  <a:pt x="18854" y="5337"/>
                  <a:pt x="18973" y="5250"/>
                </a:cubicBezTo>
                <a:cubicBezTo>
                  <a:pt x="19348" y="4982"/>
                  <a:pt x="19720" y="4704"/>
                  <a:pt x="20083" y="4390"/>
                </a:cubicBezTo>
                <a:cubicBezTo>
                  <a:pt x="20190" y="4300"/>
                  <a:pt x="20272" y="4087"/>
                  <a:pt x="20360" y="3917"/>
                </a:cubicBezTo>
                <a:cubicBezTo>
                  <a:pt x="20584" y="3478"/>
                  <a:pt x="20798" y="3012"/>
                  <a:pt x="21033" y="2594"/>
                </a:cubicBezTo>
                <a:cubicBezTo>
                  <a:pt x="21226" y="2249"/>
                  <a:pt x="21375" y="2169"/>
                  <a:pt x="21577" y="2204"/>
                </a:cubicBezTo>
                <a:close/>
              </a:path>
            </a:pathLst>
          </a:custGeom>
          <a:solidFill>
            <a:srgbClr val="F8EAD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219" name="Picture Placeholder 4"/>
          <p:cNvSpPr>
            <a:spLocks noGrp="1"/>
          </p:cNvSpPr>
          <p:nvPr>
            <p:ph type="pic" sz="half" idx="21"/>
          </p:nvPr>
        </p:nvSpPr>
        <p:spPr>
          <a:xfrm>
            <a:off x="1184904" y="1164507"/>
            <a:ext cx="3992160" cy="428488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20" name="Title Text"/>
          <p:cNvSpPr txBox="1">
            <a:spLocks noGrp="1"/>
          </p:cNvSpPr>
          <p:nvPr>
            <p:ph type="title"/>
          </p:nvPr>
        </p:nvSpPr>
        <p:spPr>
          <a:xfrm>
            <a:off x="6610936" y="3103416"/>
            <a:ext cx="4514148" cy="811120"/>
          </a:xfrm>
          <a:prstGeom prst="rect">
            <a:avLst/>
          </a:prstGeom>
        </p:spPr>
        <p:txBody>
          <a:bodyPr lIns="0" tIns="0" rIns="0" bIns="0" anchor="t"/>
          <a:lstStyle>
            <a:lvl1pPr marL="228600" indent="-228600" defTabSz="914400">
              <a:spcBef>
                <a:spcPts val="1000"/>
              </a:spcBef>
              <a:defRPr sz="1600">
                <a:solidFill>
                  <a:srgbClr val="F8EAD4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Title Text</a:t>
            </a:r>
          </a:p>
        </p:txBody>
      </p:sp>
      <p:sp>
        <p:nvSpPr>
          <p:cNvPr id="2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Photos">
    <p:bg>
      <p:bgPr>
        <a:solidFill>
          <a:srgbClr val="3746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Placeholder 25" descr="Picture Placeholder 25"/>
          <p:cNvPicPr>
            <a:picLocks noChangeAspect="1"/>
          </p:cNvPicPr>
          <p:nvPr/>
        </p:nvPicPr>
        <p:blipFill>
          <a:blip r:embed="rId2">
            <a:alphaModFix amt="5000"/>
          </a:blip>
          <a:srcRect t="30332" b="13925"/>
          <a:stretch>
            <a:fillRect/>
          </a:stretch>
        </p:blipFill>
        <p:spPr>
          <a:xfrm>
            <a:off x="-151535" y="0"/>
            <a:ext cx="1230283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Graphic 11"/>
          <p:cNvSpPr/>
          <p:nvPr/>
        </p:nvSpPr>
        <p:spPr>
          <a:xfrm rot="20388820" flipH="1">
            <a:off x="1491895" y="5646588"/>
            <a:ext cx="1366189" cy="699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7" h="21580" extrusionOk="0">
                <a:moveTo>
                  <a:pt x="21577" y="2204"/>
                </a:moveTo>
                <a:cubicBezTo>
                  <a:pt x="21582" y="2636"/>
                  <a:pt x="21315" y="2500"/>
                  <a:pt x="21247" y="2848"/>
                </a:cubicBezTo>
                <a:cubicBezTo>
                  <a:pt x="21265" y="2938"/>
                  <a:pt x="21293" y="3074"/>
                  <a:pt x="21320" y="3203"/>
                </a:cubicBezTo>
                <a:cubicBezTo>
                  <a:pt x="21306" y="3252"/>
                  <a:pt x="21300" y="3301"/>
                  <a:pt x="21284" y="3321"/>
                </a:cubicBezTo>
                <a:cubicBezTo>
                  <a:pt x="20762" y="3993"/>
                  <a:pt x="20251" y="4704"/>
                  <a:pt x="19711" y="5313"/>
                </a:cubicBezTo>
                <a:cubicBezTo>
                  <a:pt x="19349" y="5720"/>
                  <a:pt x="18947" y="5992"/>
                  <a:pt x="18560" y="6312"/>
                </a:cubicBezTo>
                <a:cubicBezTo>
                  <a:pt x="18122" y="6678"/>
                  <a:pt x="17681" y="7033"/>
                  <a:pt x="17241" y="7391"/>
                </a:cubicBezTo>
                <a:cubicBezTo>
                  <a:pt x="17076" y="7527"/>
                  <a:pt x="16908" y="7649"/>
                  <a:pt x="16726" y="7792"/>
                </a:cubicBezTo>
                <a:cubicBezTo>
                  <a:pt x="17065" y="7841"/>
                  <a:pt x="17391" y="7820"/>
                  <a:pt x="17703" y="7952"/>
                </a:cubicBezTo>
                <a:cubicBezTo>
                  <a:pt x="18047" y="8098"/>
                  <a:pt x="18319" y="7583"/>
                  <a:pt x="18640" y="7590"/>
                </a:cubicBezTo>
                <a:cubicBezTo>
                  <a:pt x="18649" y="7639"/>
                  <a:pt x="18658" y="7684"/>
                  <a:pt x="18667" y="7733"/>
                </a:cubicBezTo>
                <a:cubicBezTo>
                  <a:pt x="18603" y="7862"/>
                  <a:pt x="18539" y="7987"/>
                  <a:pt x="18462" y="8140"/>
                </a:cubicBezTo>
                <a:cubicBezTo>
                  <a:pt x="18745" y="8443"/>
                  <a:pt x="19023" y="8735"/>
                  <a:pt x="19303" y="9031"/>
                </a:cubicBezTo>
                <a:cubicBezTo>
                  <a:pt x="19296" y="9077"/>
                  <a:pt x="19290" y="9122"/>
                  <a:pt x="19283" y="9167"/>
                </a:cubicBezTo>
                <a:cubicBezTo>
                  <a:pt x="19216" y="9157"/>
                  <a:pt x="19146" y="9164"/>
                  <a:pt x="19080" y="9136"/>
                </a:cubicBezTo>
                <a:cubicBezTo>
                  <a:pt x="18736" y="8990"/>
                  <a:pt x="18396" y="8746"/>
                  <a:pt x="18049" y="8697"/>
                </a:cubicBezTo>
                <a:cubicBezTo>
                  <a:pt x="17530" y="8627"/>
                  <a:pt x="17008" y="8690"/>
                  <a:pt x="16486" y="8697"/>
                </a:cubicBezTo>
                <a:cubicBezTo>
                  <a:pt x="16475" y="8697"/>
                  <a:pt x="16463" y="8708"/>
                  <a:pt x="16452" y="8708"/>
                </a:cubicBezTo>
                <a:cubicBezTo>
                  <a:pt x="15636" y="8561"/>
                  <a:pt x="15037" y="9554"/>
                  <a:pt x="14389" y="10253"/>
                </a:cubicBezTo>
                <a:cubicBezTo>
                  <a:pt x="14258" y="10393"/>
                  <a:pt x="14159" y="10675"/>
                  <a:pt x="14070" y="10925"/>
                </a:cubicBezTo>
                <a:cubicBezTo>
                  <a:pt x="13941" y="11291"/>
                  <a:pt x="13836" y="11688"/>
                  <a:pt x="13719" y="12071"/>
                </a:cubicBezTo>
                <a:cubicBezTo>
                  <a:pt x="13517" y="12715"/>
                  <a:pt x="13245" y="13140"/>
                  <a:pt x="12879" y="13460"/>
                </a:cubicBezTo>
                <a:cubicBezTo>
                  <a:pt x="12379" y="13895"/>
                  <a:pt x="11921" y="14515"/>
                  <a:pt x="11388" y="15121"/>
                </a:cubicBezTo>
                <a:cubicBezTo>
                  <a:pt x="11646" y="15333"/>
                  <a:pt x="11844" y="15378"/>
                  <a:pt x="12035" y="15246"/>
                </a:cubicBezTo>
                <a:cubicBezTo>
                  <a:pt x="12648" y="14828"/>
                  <a:pt x="13255" y="14390"/>
                  <a:pt x="13865" y="13954"/>
                </a:cubicBezTo>
                <a:cubicBezTo>
                  <a:pt x="14315" y="13631"/>
                  <a:pt x="14773" y="13533"/>
                  <a:pt x="15240" y="13770"/>
                </a:cubicBezTo>
                <a:cubicBezTo>
                  <a:pt x="15306" y="13805"/>
                  <a:pt x="15365" y="13892"/>
                  <a:pt x="15418" y="14073"/>
                </a:cubicBezTo>
                <a:cubicBezTo>
                  <a:pt x="15347" y="14101"/>
                  <a:pt x="15271" y="14174"/>
                  <a:pt x="15205" y="14146"/>
                </a:cubicBezTo>
                <a:cubicBezTo>
                  <a:pt x="14882" y="14010"/>
                  <a:pt x="14599" y="14243"/>
                  <a:pt x="14314" y="14466"/>
                </a:cubicBezTo>
                <a:cubicBezTo>
                  <a:pt x="13638" y="14995"/>
                  <a:pt x="12968" y="15545"/>
                  <a:pt x="12291" y="16057"/>
                </a:cubicBezTo>
                <a:cubicBezTo>
                  <a:pt x="12149" y="16165"/>
                  <a:pt x="11979" y="16203"/>
                  <a:pt x="11824" y="16179"/>
                </a:cubicBezTo>
                <a:cubicBezTo>
                  <a:pt x="11292" y="16103"/>
                  <a:pt x="10814" y="16402"/>
                  <a:pt x="10356" y="16889"/>
                </a:cubicBezTo>
                <a:cubicBezTo>
                  <a:pt x="9896" y="17380"/>
                  <a:pt x="9433" y="17857"/>
                  <a:pt x="8979" y="18366"/>
                </a:cubicBezTo>
                <a:cubicBezTo>
                  <a:pt x="8720" y="18658"/>
                  <a:pt x="8462" y="18623"/>
                  <a:pt x="8186" y="18522"/>
                </a:cubicBezTo>
                <a:cubicBezTo>
                  <a:pt x="7919" y="18425"/>
                  <a:pt x="7648" y="18380"/>
                  <a:pt x="7377" y="18313"/>
                </a:cubicBezTo>
                <a:cubicBezTo>
                  <a:pt x="7300" y="18296"/>
                  <a:pt x="7213" y="18317"/>
                  <a:pt x="7147" y="18254"/>
                </a:cubicBezTo>
                <a:cubicBezTo>
                  <a:pt x="6889" y="18021"/>
                  <a:pt x="6659" y="18167"/>
                  <a:pt x="6431" y="18407"/>
                </a:cubicBezTo>
                <a:cubicBezTo>
                  <a:pt x="5639" y="19239"/>
                  <a:pt x="4855" y="20103"/>
                  <a:pt x="4055" y="20897"/>
                </a:cubicBezTo>
                <a:cubicBezTo>
                  <a:pt x="3808" y="21140"/>
                  <a:pt x="3517" y="21280"/>
                  <a:pt x="3239" y="21339"/>
                </a:cubicBezTo>
                <a:cubicBezTo>
                  <a:pt x="2787" y="21433"/>
                  <a:pt x="2329" y="21415"/>
                  <a:pt x="1874" y="21461"/>
                </a:cubicBezTo>
                <a:cubicBezTo>
                  <a:pt x="1694" y="21478"/>
                  <a:pt x="1516" y="21551"/>
                  <a:pt x="1336" y="21569"/>
                </a:cubicBezTo>
                <a:cubicBezTo>
                  <a:pt x="1215" y="21583"/>
                  <a:pt x="1081" y="21600"/>
                  <a:pt x="975" y="21513"/>
                </a:cubicBezTo>
                <a:cubicBezTo>
                  <a:pt x="766" y="21342"/>
                  <a:pt x="565" y="21123"/>
                  <a:pt x="376" y="20883"/>
                </a:cubicBezTo>
                <a:cubicBezTo>
                  <a:pt x="153" y="20601"/>
                  <a:pt x="37" y="20169"/>
                  <a:pt x="5" y="19657"/>
                </a:cubicBezTo>
                <a:cubicBezTo>
                  <a:pt x="-18" y="19288"/>
                  <a:pt x="32" y="19170"/>
                  <a:pt x="212" y="19121"/>
                </a:cubicBezTo>
                <a:cubicBezTo>
                  <a:pt x="964" y="18909"/>
                  <a:pt x="1723" y="18982"/>
                  <a:pt x="2455" y="19285"/>
                </a:cubicBezTo>
                <a:cubicBezTo>
                  <a:pt x="3346" y="19654"/>
                  <a:pt x="4093" y="19159"/>
                  <a:pt x="4811" y="18240"/>
                </a:cubicBezTo>
                <a:cubicBezTo>
                  <a:pt x="5230" y="17704"/>
                  <a:pt x="5643" y="17144"/>
                  <a:pt x="6069" y="16628"/>
                </a:cubicBezTo>
                <a:cubicBezTo>
                  <a:pt x="6213" y="16454"/>
                  <a:pt x="6327" y="16256"/>
                  <a:pt x="6384" y="15960"/>
                </a:cubicBezTo>
                <a:cubicBezTo>
                  <a:pt x="6438" y="15681"/>
                  <a:pt x="6530" y="15528"/>
                  <a:pt x="6664" y="15417"/>
                </a:cubicBezTo>
                <a:cubicBezTo>
                  <a:pt x="6894" y="15222"/>
                  <a:pt x="7118" y="15009"/>
                  <a:pt x="7348" y="14814"/>
                </a:cubicBezTo>
                <a:cubicBezTo>
                  <a:pt x="7441" y="14734"/>
                  <a:pt x="7539" y="14665"/>
                  <a:pt x="7639" y="14630"/>
                </a:cubicBezTo>
                <a:cubicBezTo>
                  <a:pt x="8031" y="14487"/>
                  <a:pt x="8348" y="13867"/>
                  <a:pt x="8469" y="13091"/>
                </a:cubicBezTo>
                <a:cubicBezTo>
                  <a:pt x="8517" y="12785"/>
                  <a:pt x="8637" y="12520"/>
                  <a:pt x="8726" y="12241"/>
                </a:cubicBezTo>
                <a:cubicBezTo>
                  <a:pt x="8797" y="12015"/>
                  <a:pt x="8874" y="11796"/>
                  <a:pt x="8943" y="11587"/>
                </a:cubicBezTo>
                <a:cubicBezTo>
                  <a:pt x="9064" y="11590"/>
                  <a:pt x="9112" y="11688"/>
                  <a:pt x="9061" y="11879"/>
                </a:cubicBezTo>
                <a:cubicBezTo>
                  <a:pt x="9007" y="12074"/>
                  <a:pt x="8931" y="12245"/>
                  <a:pt x="8868" y="12429"/>
                </a:cubicBezTo>
                <a:cubicBezTo>
                  <a:pt x="8767" y="12729"/>
                  <a:pt x="8735" y="13039"/>
                  <a:pt x="8852" y="13401"/>
                </a:cubicBezTo>
                <a:cubicBezTo>
                  <a:pt x="8940" y="13265"/>
                  <a:pt x="9021" y="13119"/>
                  <a:pt x="9112" y="13004"/>
                </a:cubicBezTo>
                <a:cubicBezTo>
                  <a:pt x="9201" y="12889"/>
                  <a:pt x="9301" y="12805"/>
                  <a:pt x="9401" y="12701"/>
                </a:cubicBezTo>
                <a:cubicBezTo>
                  <a:pt x="9488" y="13035"/>
                  <a:pt x="9374" y="13105"/>
                  <a:pt x="9298" y="13227"/>
                </a:cubicBezTo>
                <a:cubicBezTo>
                  <a:pt x="8729" y="14146"/>
                  <a:pt x="8088" y="14887"/>
                  <a:pt x="7575" y="15935"/>
                </a:cubicBezTo>
                <a:cubicBezTo>
                  <a:pt x="7553" y="15977"/>
                  <a:pt x="7548" y="16050"/>
                  <a:pt x="7535" y="16103"/>
                </a:cubicBezTo>
                <a:cubicBezTo>
                  <a:pt x="8450" y="17008"/>
                  <a:pt x="9253" y="16499"/>
                  <a:pt x="10030" y="15326"/>
                </a:cubicBezTo>
                <a:cubicBezTo>
                  <a:pt x="10019" y="14853"/>
                  <a:pt x="10182" y="14574"/>
                  <a:pt x="10449" y="14466"/>
                </a:cubicBezTo>
                <a:cubicBezTo>
                  <a:pt x="10502" y="14445"/>
                  <a:pt x="10556" y="14383"/>
                  <a:pt x="10600" y="14316"/>
                </a:cubicBezTo>
                <a:cubicBezTo>
                  <a:pt x="11226" y="13439"/>
                  <a:pt x="11940" y="12896"/>
                  <a:pt x="12623" y="12231"/>
                </a:cubicBezTo>
                <a:cubicBezTo>
                  <a:pt x="12951" y="11911"/>
                  <a:pt x="13255" y="11521"/>
                  <a:pt x="13376" y="10769"/>
                </a:cubicBezTo>
                <a:cubicBezTo>
                  <a:pt x="13407" y="10584"/>
                  <a:pt x="13469" y="10410"/>
                  <a:pt x="13535" y="10257"/>
                </a:cubicBezTo>
                <a:cubicBezTo>
                  <a:pt x="13957" y="9286"/>
                  <a:pt x="14437" y="8495"/>
                  <a:pt x="15048" y="7949"/>
                </a:cubicBezTo>
                <a:cubicBezTo>
                  <a:pt x="15595" y="7461"/>
                  <a:pt x="16160" y="7190"/>
                  <a:pt x="16732" y="6915"/>
                </a:cubicBezTo>
                <a:cubicBezTo>
                  <a:pt x="17056" y="6761"/>
                  <a:pt x="17350" y="6490"/>
                  <a:pt x="17591" y="6002"/>
                </a:cubicBezTo>
                <a:cubicBezTo>
                  <a:pt x="17954" y="5264"/>
                  <a:pt x="18330" y="4554"/>
                  <a:pt x="18697" y="3823"/>
                </a:cubicBezTo>
                <a:cubicBezTo>
                  <a:pt x="18768" y="3680"/>
                  <a:pt x="18847" y="3527"/>
                  <a:pt x="18882" y="3349"/>
                </a:cubicBezTo>
                <a:cubicBezTo>
                  <a:pt x="19032" y="2583"/>
                  <a:pt x="19175" y="1810"/>
                  <a:pt x="19305" y="1031"/>
                </a:cubicBezTo>
                <a:cubicBezTo>
                  <a:pt x="19330" y="884"/>
                  <a:pt x="19282" y="693"/>
                  <a:pt x="19276" y="522"/>
                </a:cubicBezTo>
                <a:cubicBezTo>
                  <a:pt x="19273" y="407"/>
                  <a:pt x="19283" y="289"/>
                  <a:pt x="19294" y="0"/>
                </a:cubicBezTo>
                <a:cubicBezTo>
                  <a:pt x="19408" y="341"/>
                  <a:pt x="19476" y="550"/>
                  <a:pt x="19563" y="815"/>
                </a:cubicBezTo>
                <a:cubicBezTo>
                  <a:pt x="19715" y="404"/>
                  <a:pt x="19887" y="94"/>
                  <a:pt x="20189" y="261"/>
                </a:cubicBezTo>
                <a:cubicBezTo>
                  <a:pt x="20171" y="313"/>
                  <a:pt x="20158" y="393"/>
                  <a:pt x="20130" y="425"/>
                </a:cubicBezTo>
                <a:cubicBezTo>
                  <a:pt x="19702" y="957"/>
                  <a:pt x="19487" y="1772"/>
                  <a:pt x="19337" y="2681"/>
                </a:cubicBezTo>
                <a:cubicBezTo>
                  <a:pt x="19299" y="2911"/>
                  <a:pt x="19241" y="3133"/>
                  <a:pt x="19176" y="3339"/>
                </a:cubicBezTo>
                <a:cubicBezTo>
                  <a:pt x="18984" y="3959"/>
                  <a:pt x="18783" y="4568"/>
                  <a:pt x="18576" y="5209"/>
                </a:cubicBezTo>
                <a:cubicBezTo>
                  <a:pt x="18717" y="5421"/>
                  <a:pt x="18854" y="5337"/>
                  <a:pt x="18973" y="5250"/>
                </a:cubicBezTo>
                <a:cubicBezTo>
                  <a:pt x="19348" y="4982"/>
                  <a:pt x="19720" y="4704"/>
                  <a:pt x="20083" y="4390"/>
                </a:cubicBezTo>
                <a:cubicBezTo>
                  <a:pt x="20190" y="4300"/>
                  <a:pt x="20272" y="4087"/>
                  <a:pt x="20360" y="3917"/>
                </a:cubicBezTo>
                <a:cubicBezTo>
                  <a:pt x="20584" y="3478"/>
                  <a:pt x="20798" y="3012"/>
                  <a:pt x="21033" y="2594"/>
                </a:cubicBezTo>
                <a:cubicBezTo>
                  <a:pt x="21226" y="2249"/>
                  <a:pt x="21375" y="2169"/>
                  <a:pt x="21577" y="2204"/>
                </a:cubicBezTo>
                <a:close/>
              </a:path>
            </a:pathLst>
          </a:custGeom>
          <a:solidFill>
            <a:srgbClr val="F8EAD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230" name="Graphic 6"/>
          <p:cNvSpPr/>
          <p:nvPr/>
        </p:nvSpPr>
        <p:spPr>
          <a:xfrm rot="1479910">
            <a:off x="9335388" y="5646587"/>
            <a:ext cx="1366190" cy="699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7" h="21580" extrusionOk="0">
                <a:moveTo>
                  <a:pt x="21577" y="2204"/>
                </a:moveTo>
                <a:cubicBezTo>
                  <a:pt x="21582" y="2636"/>
                  <a:pt x="21315" y="2500"/>
                  <a:pt x="21247" y="2848"/>
                </a:cubicBezTo>
                <a:cubicBezTo>
                  <a:pt x="21265" y="2938"/>
                  <a:pt x="21293" y="3074"/>
                  <a:pt x="21320" y="3203"/>
                </a:cubicBezTo>
                <a:cubicBezTo>
                  <a:pt x="21306" y="3252"/>
                  <a:pt x="21300" y="3301"/>
                  <a:pt x="21284" y="3321"/>
                </a:cubicBezTo>
                <a:cubicBezTo>
                  <a:pt x="20762" y="3993"/>
                  <a:pt x="20251" y="4704"/>
                  <a:pt x="19711" y="5313"/>
                </a:cubicBezTo>
                <a:cubicBezTo>
                  <a:pt x="19349" y="5720"/>
                  <a:pt x="18947" y="5992"/>
                  <a:pt x="18560" y="6312"/>
                </a:cubicBezTo>
                <a:cubicBezTo>
                  <a:pt x="18122" y="6678"/>
                  <a:pt x="17681" y="7033"/>
                  <a:pt x="17241" y="7391"/>
                </a:cubicBezTo>
                <a:cubicBezTo>
                  <a:pt x="17076" y="7527"/>
                  <a:pt x="16908" y="7649"/>
                  <a:pt x="16726" y="7792"/>
                </a:cubicBezTo>
                <a:cubicBezTo>
                  <a:pt x="17065" y="7841"/>
                  <a:pt x="17391" y="7820"/>
                  <a:pt x="17703" y="7952"/>
                </a:cubicBezTo>
                <a:cubicBezTo>
                  <a:pt x="18047" y="8098"/>
                  <a:pt x="18319" y="7583"/>
                  <a:pt x="18640" y="7590"/>
                </a:cubicBezTo>
                <a:cubicBezTo>
                  <a:pt x="18649" y="7639"/>
                  <a:pt x="18658" y="7684"/>
                  <a:pt x="18667" y="7733"/>
                </a:cubicBezTo>
                <a:cubicBezTo>
                  <a:pt x="18603" y="7862"/>
                  <a:pt x="18539" y="7987"/>
                  <a:pt x="18462" y="8140"/>
                </a:cubicBezTo>
                <a:cubicBezTo>
                  <a:pt x="18745" y="8443"/>
                  <a:pt x="19023" y="8735"/>
                  <a:pt x="19303" y="9031"/>
                </a:cubicBezTo>
                <a:cubicBezTo>
                  <a:pt x="19296" y="9077"/>
                  <a:pt x="19290" y="9122"/>
                  <a:pt x="19283" y="9167"/>
                </a:cubicBezTo>
                <a:cubicBezTo>
                  <a:pt x="19216" y="9157"/>
                  <a:pt x="19146" y="9164"/>
                  <a:pt x="19080" y="9136"/>
                </a:cubicBezTo>
                <a:cubicBezTo>
                  <a:pt x="18736" y="8990"/>
                  <a:pt x="18396" y="8746"/>
                  <a:pt x="18049" y="8697"/>
                </a:cubicBezTo>
                <a:cubicBezTo>
                  <a:pt x="17530" y="8627"/>
                  <a:pt x="17008" y="8690"/>
                  <a:pt x="16486" y="8697"/>
                </a:cubicBezTo>
                <a:cubicBezTo>
                  <a:pt x="16475" y="8697"/>
                  <a:pt x="16463" y="8708"/>
                  <a:pt x="16452" y="8708"/>
                </a:cubicBezTo>
                <a:cubicBezTo>
                  <a:pt x="15636" y="8561"/>
                  <a:pt x="15037" y="9554"/>
                  <a:pt x="14389" y="10253"/>
                </a:cubicBezTo>
                <a:cubicBezTo>
                  <a:pt x="14258" y="10393"/>
                  <a:pt x="14159" y="10675"/>
                  <a:pt x="14070" y="10925"/>
                </a:cubicBezTo>
                <a:cubicBezTo>
                  <a:pt x="13941" y="11291"/>
                  <a:pt x="13836" y="11688"/>
                  <a:pt x="13719" y="12071"/>
                </a:cubicBezTo>
                <a:cubicBezTo>
                  <a:pt x="13517" y="12715"/>
                  <a:pt x="13245" y="13140"/>
                  <a:pt x="12879" y="13460"/>
                </a:cubicBezTo>
                <a:cubicBezTo>
                  <a:pt x="12379" y="13895"/>
                  <a:pt x="11921" y="14515"/>
                  <a:pt x="11388" y="15121"/>
                </a:cubicBezTo>
                <a:cubicBezTo>
                  <a:pt x="11646" y="15333"/>
                  <a:pt x="11844" y="15378"/>
                  <a:pt x="12035" y="15246"/>
                </a:cubicBezTo>
                <a:cubicBezTo>
                  <a:pt x="12648" y="14828"/>
                  <a:pt x="13255" y="14390"/>
                  <a:pt x="13865" y="13954"/>
                </a:cubicBezTo>
                <a:cubicBezTo>
                  <a:pt x="14315" y="13631"/>
                  <a:pt x="14773" y="13533"/>
                  <a:pt x="15240" y="13770"/>
                </a:cubicBezTo>
                <a:cubicBezTo>
                  <a:pt x="15306" y="13805"/>
                  <a:pt x="15365" y="13892"/>
                  <a:pt x="15418" y="14073"/>
                </a:cubicBezTo>
                <a:cubicBezTo>
                  <a:pt x="15347" y="14101"/>
                  <a:pt x="15271" y="14174"/>
                  <a:pt x="15205" y="14146"/>
                </a:cubicBezTo>
                <a:cubicBezTo>
                  <a:pt x="14882" y="14010"/>
                  <a:pt x="14599" y="14243"/>
                  <a:pt x="14314" y="14466"/>
                </a:cubicBezTo>
                <a:cubicBezTo>
                  <a:pt x="13638" y="14995"/>
                  <a:pt x="12968" y="15545"/>
                  <a:pt x="12291" y="16057"/>
                </a:cubicBezTo>
                <a:cubicBezTo>
                  <a:pt x="12149" y="16165"/>
                  <a:pt x="11979" y="16203"/>
                  <a:pt x="11824" y="16179"/>
                </a:cubicBezTo>
                <a:cubicBezTo>
                  <a:pt x="11292" y="16103"/>
                  <a:pt x="10814" y="16402"/>
                  <a:pt x="10356" y="16889"/>
                </a:cubicBezTo>
                <a:cubicBezTo>
                  <a:pt x="9896" y="17380"/>
                  <a:pt x="9433" y="17857"/>
                  <a:pt x="8979" y="18366"/>
                </a:cubicBezTo>
                <a:cubicBezTo>
                  <a:pt x="8720" y="18658"/>
                  <a:pt x="8462" y="18623"/>
                  <a:pt x="8186" y="18522"/>
                </a:cubicBezTo>
                <a:cubicBezTo>
                  <a:pt x="7919" y="18425"/>
                  <a:pt x="7648" y="18380"/>
                  <a:pt x="7377" y="18313"/>
                </a:cubicBezTo>
                <a:cubicBezTo>
                  <a:pt x="7300" y="18296"/>
                  <a:pt x="7213" y="18317"/>
                  <a:pt x="7147" y="18254"/>
                </a:cubicBezTo>
                <a:cubicBezTo>
                  <a:pt x="6889" y="18021"/>
                  <a:pt x="6659" y="18167"/>
                  <a:pt x="6431" y="18407"/>
                </a:cubicBezTo>
                <a:cubicBezTo>
                  <a:pt x="5639" y="19239"/>
                  <a:pt x="4855" y="20103"/>
                  <a:pt x="4055" y="20897"/>
                </a:cubicBezTo>
                <a:cubicBezTo>
                  <a:pt x="3808" y="21140"/>
                  <a:pt x="3517" y="21280"/>
                  <a:pt x="3239" y="21339"/>
                </a:cubicBezTo>
                <a:cubicBezTo>
                  <a:pt x="2787" y="21433"/>
                  <a:pt x="2329" y="21415"/>
                  <a:pt x="1874" y="21461"/>
                </a:cubicBezTo>
                <a:cubicBezTo>
                  <a:pt x="1694" y="21478"/>
                  <a:pt x="1516" y="21551"/>
                  <a:pt x="1336" y="21569"/>
                </a:cubicBezTo>
                <a:cubicBezTo>
                  <a:pt x="1215" y="21583"/>
                  <a:pt x="1081" y="21600"/>
                  <a:pt x="975" y="21513"/>
                </a:cubicBezTo>
                <a:cubicBezTo>
                  <a:pt x="766" y="21342"/>
                  <a:pt x="565" y="21123"/>
                  <a:pt x="376" y="20883"/>
                </a:cubicBezTo>
                <a:cubicBezTo>
                  <a:pt x="153" y="20601"/>
                  <a:pt x="37" y="20169"/>
                  <a:pt x="5" y="19657"/>
                </a:cubicBezTo>
                <a:cubicBezTo>
                  <a:pt x="-18" y="19288"/>
                  <a:pt x="32" y="19170"/>
                  <a:pt x="212" y="19121"/>
                </a:cubicBezTo>
                <a:cubicBezTo>
                  <a:pt x="964" y="18909"/>
                  <a:pt x="1723" y="18982"/>
                  <a:pt x="2455" y="19285"/>
                </a:cubicBezTo>
                <a:cubicBezTo>
                  <a:pt x="3346" y="19654"/>
                  <a:pt x="4093" y="19159"/>
                  <a:pt x="4811" y="18240"/>
                </a:cubicBezTo>
                <a:cubicBezTo>
                  <a:pt x="5230" y="17704"/>
                  <a:pt x="5643" y="17144"/>
                  <a:pt x="6069" y="16628"/>
                </a:cubicBezTo>
                <a:cubicBezTo>
                  <a:pt x="6213" y="16454"/>
                  <a:pt x="6327" y="16256"/>
                  <a:pt x="6384" y="15960"/>
                </a:cubicBezTo>
                <a:cubicBezTo>
                  <a:pt x="6438" y="15681"/>
                  <a:pt x="6530" y="15528"/>
                  <a:pt x="6664" y="15417"/>
                </a:cubicBezTo>
                <a:cubicBezTo>
                  <a:pt x="6894" y="15222"/>
                  <a:pt x="7118" y="15009"/>
                  <a:pt x="7348" y="14814"/>
                </a:cubicBezTo>
                <a:cubicBezTo>
                  <a:pt x="7441" y="14734"/>
                  <a:pt x="7539" y="14665"/>
                  <a:pt x="7639" y="14630"/>
                </a:cubicBezTo>
                <a:cubicBezTo>
                  <a:pt x="8031" y="14487"/>
                  <a:pt x="8348" y="13867"/>
                  <a:pt x="8469" y="13091"/>
                </a:cubicBezTo>
                <a:cubicBezTo>
                  <a:pt x="8517" y="12785"/>
                  <a:pt x="8637" y="12520"/>
                  <a:pt x="8726" y="12241"/>
                </a:cubicBezTo>
                <a:cubicBezTo>
                  <a:pt x="8797" y="12015"/>
                  <a:pt x="8874" y="11796"/>
                  <a:pt x="8943" y="11587"/>
                </a:cubicBezTo>
                <a:cubicBezTo>
                  <a:pt x="9064" y="11590"/>
                  <a:pt x="9112" y="11688"/>
                  <a:pt x="9061" y="11879"/>
                </a:cubicBezTo>
                <a:cubicBezTo>
                  <a:pt x="9007" y="12074"/>
                  <a:pt x="8931" y="12245"/>
                  <a:pt x="8868" y="12429"/>
                </a:cubicBezTo>
                <a:cubicBezTo>
                  <a:pt x="8767" y="12729"/>
                  <a:pt x="8735" y="13039"/>
                  <a:pt x="8852" y="13401"/>
                </a:cubicBezTo>
                <a:cubicBezTo>
                  <a:pt x="8940" y="13265"/>
                  <a:pt x="9021" y="13119"/>
                  <a:pt x="9112" y="13004"/>
                </a:cubicBezTo>
                <a:cubicBezTo>
                  <a:pt x="9201" y="12889"/>
                  <a:pt x="9301" y="12805"/>
                  <a:pt x="9401" y="12701"/>
                </a:cubicBezTo>
                <a:cubicBezTo>
                  <a:pt x="9488" y="13035"/>
                  <a:pt x="9374" y="13105"/>
                  <a:pt x="9298" y="13227"/>
                </a:cubicBezTo>
                <a:cubicBezTo>
                  <a:pt x="8729" y="14146"/>
                  <a:pt x="8088" y="14887"/>
                  <a:pt x="7575" y="15935"/>
                </a:cubicBezTo>
                <a:cubicBezTo>
                  <a:pt x="7553" y="15977"/>
                  <a:pt x="7548" y="16050"/>
                  <a:pt x="7535" y="16103"/>
                </a:cubicBezTo>
                <a:cubicBezTo>
                  <a:pt x="8450" y="17008"/>
                  <a:pt x="9253" y="16499"/>
                  <a:pt x="10030" y="15326"/>
                </a:cubicBezTo>
                <a:cubicBezTo>
                  <a:pt x="10019" y="14853"/>
                  <a:pt x="10182" y="14574"/>
                  <a:pt x="10449" y="14466"/>
                </a:cubicBezTo>
                <a:cubicBezTo>
                  <a:pt x="10502" y="14445"/>
                  <a:pt x="10556" y="14383"/>
                  <a:pt x="10600" y="14316"/>
                </a:cubicBezTo>
                <a:cubicBezTo>
                  <a:pt x="11226" y="13439"/>
                  <a:pt x="11940" y="12896"/>
                  <a:pt x="12623" y="12231"/>
                </a:cubicBezTo>
                <a:cubicBezTo>
                  <a:pt x="12951" y="11911"/>
                  <a:pt x="13255" y="11521"/>
                  <a:pt x="13376" y="10769"/>
                </a:cubicBezTo>
                <a:cubicBezTo>
                  <a:pt x="13407" y="10584"/>
                  <a:pt x="13469" y="10410"/>
                  <a:pt x="13535" y="10257"/>
                </a:cubicBezTo>
                <a:cubicBezTo>
                  <a:pt x="13957" y="9286"/>
                  <a:pt x="14437" y="8495"/>
                  <a:pt x="15048" y="7949"/>
                </a:cubicBezTo>
                <a:cubicBezTo>
                  <a:pt x="15595" y="7461"/>
                  <a:pt x="16160" y="7190"/>
                  <a:pt x="16732" y="6915"/>
                </a:cubicBezTo>
                <a:cubicBezTo>
                  <a:pt x="17056" y="6761"/>
                  <a:pt x="17350" y="6490"/>
                  <a:pt x="17591" y="6002"/>
                </a:cubicBezTo>
                <a:cubicBezTo>
                  <a:pt x="17954" y="5264"/>
                  <a:pt x="18330" y="4554"/>
                  <a:pt x="18697" y="3823"/>
                </a:cubicBezTo>
                <a:cubicBezTo>
                  <a:pt x="18768" y="3680"/>
                  <a:pt x="18847" y="3527"/>
                  <a:pt x="18882" y="3349"/>
                </a:cubicBezTo>
                <a:cubicBezTo>
                  <a:pt x="19032" y="2583"/>
                  <a:pt x="19175" y="1810"/>
                  <a:pt x="19305" y="1031"/>
                </a:cubicBezTo>
                <a:cubicBezTo>
                  <a:pt x="19330" y="884"/>
                  <a:pt x="19282" y="693"/>
                  <a:pt x="19276" y="522"/>
                </a:cubicBezTo>
                <a:cubicBezTo>
                  <a:pt x="19273" y="407"/>
                  <a:pt x="19283" y="289"/>
                  <a:pt x="19294" y="0"/>
                </a:cubicBezTo>
                <a:cubicBezTo>
                  <a:pt x="19408" y="341"/>
                  <a:pt x="19476" y="550"/>
                  <a:pt x="19563" y="815"/>
                </a:cubicBezTo>
                <a:cubicBezTo>
                  <a:pt x="19715" y="404"/>
                  <a:pt x="19887" y="94"/>
                  <a:pt x="20189" y="261"/>
                </a:cubicBezTo>
                <a:cubicBezTo>
                  <a:pt x="20171" y="313"/>
                  <a:pt x="20158" y="393"/>
                  <a:pt x="20130" y="425"/>
                </a:cubicBezTo>
                <a:cubicBezTo>
                  <a:pt x="19702" y="957"/>
                  <a:pt x="19487" y="1772"/>
                  <a:pt x="19337" y="2681"/>
                </a:cubicBezTo>
                <a:cubicBezTo>
                  <a:pt x="19299" y="2911"/>
                  <a:pt x="19241" y="3133"/>
                  <a:pt x="19176" y="3339"/>
                </a:cubicBezTo>
                <a:cubicBezTo>
                  <a:pt x="18984" y="3959"/>
                  <a:pt x="18783" y="4568"/>
                  <a:pt x="18576" y="5209"/>
                </a:cubicBezTo>
                <a:cubicBezTo>
                  <a:pt x="18717" y="5421"/>
                  <a:pt x="18854" y="5337"/>
                  <a:pt x="18973" y="5250"/>
                </a:cubicBezTo>
                <a:cubicBezTo>
                  <a:pt x="19348" y="4982"/>
                  <a:pt x="19720" y="4704"/>
                  <a:pt x="20083" y="4390"/>
                </a:cubicBezTo>
                <a:cubicBezTo>
                  <a:pt x="20190" y="4300"/>
                  <a:pt x="20272" y="4087"/>
                  <a:pt x="20360" y="3917"/>
                </a:cubicBezTo>
                <a:cubicBezTo>
                  <a:pt x="20584" y="3478"/>
                  <a:pt x="20798" y="3012"/>
                  <a:pt x="21033" y="2594"/>
                </a:cubicBezTo>
                <a:cubicBezTo>
                  <a:pt x="21226" y="2249"/>
                  <a:pt x="21375" y="2169"/>
                  <a:pt x="21577" y="2204"/>
                </a:cubicBezTo>
                <a:close/>
              </a:path>
            </a:pathLst>
          </a:custGeom>
          <a:solidFill>
            <a:srgbClr val="F8EAD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231" name="Rectangle 22"/>
          <p:cNvSpPr/>
          <p:nvPr/>
        </p:nvSpPr>
        <p:spPr>
          <a:xfrm>
            <a:off x="524899" y="681630"/>
            <a:ext cx="3419582" cy="45865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88900" dist="50800" dir="3000000" rotWithShape="0">
              <a:srgbClr val="000000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232" name="Rectangle 27"/>
          <p:cNvSpPr/>
          <p:nvPr/>
        </p:nvSpPr>
        <p:spPr>
          <a:xfrm>
            <a:off x="1413196" y="333929"/>
            <a:ext cx="1642992" cy="490195"/>
          </a:xfrm>
          <a:prstGeom prst="rect">
            <a:avLst/>
          </a:prstGeom>
          <a:solidFill>
            <a:srgbClr val="F8EAD4">
              <a:alpha val="8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233" name="Rectangle 29"/>
          <p:cNvSpPr/>
          <p:nvPr/>
        </p:nvSpPr>
        <p:spPr>
          <a:xfrm>
            <a:off x="4386203" y="681630"/>
            <a:ext cx="3419583" cy="45865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88900" dist="50800" dir="3000000" rotWithShape="0">
              <a:srgbClr val="000000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234" name="Rectangle 34"/>
          <p:cNvSpPr/>
          <p:nvPr/>
        </p:nvSpPr>
        <p:spPr>
          <a:xfrm>
            <a:off x="5274500" y="333929"/>
            <a:ext cx="1642993" cy="490195"/>
          </a:xfrm>
          <a:prstGeom prst="rect">
            <a:avLst/>
          </a:prstGeom>
          <a:solidFill>
            <a:srgbClr val="F8EAD4">
              <a:alpha val="8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235" name="Rectangle 35"/>
          <p:cNvSpPr/>
          <p:nvPr/>
        </p:nvSpPr>
        <p:spPr>
          <a:xfrm>
            <a:off x="8247513" y="677261"/>
            <a:ext cx="3419583" cy="45865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88900" dist="50800" dir="3000000" rotWithShape="0">
              <a:srgbClr val="000000">
                <a:alpha val="5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236" name="Rectangle 38"/>
          <p:cNvSpPr/>
          <p:nvPr/>
        </p:nvSpPr>
        <p:spPr>
          <a:xfrm>
            <a:off x="9135811" y="329559"/>
            <a:ext cx="1642993" cy="490196"/>
          </a:xfrm>
          <a:prstGeom prst="rect">
            <a:avLst/>
          </a:prstGeom>
          <a:solidFill>
            <a:srgbClr val="F8EAD4">
              <a:alpha val="8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237" name="Picture Placeholder 18"/>
          <p:cNvSpPr>
            <a:spLocks noGrp="1"/>
          </p:cNvSpPr>
          <p:nvPr>
            <p:ph type="pic" sz="quarter" idx="21"/>
          </p:nvPr>
        </p:nvSpPr>
        <p:spPr>
          <a:xfrm>
            <a:off x="771015" y="947627"/>
            <a:ext cx="2927351" cy="357803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38" name="Picture Placeholder 18"/>
          <p:cNvSpPr>
            <a:spLocks noGrp="1"/>
          </p:cNvSpPr>
          <p:nvPr>
            <p:ph type="pic" sz="quarter" idx="22"/>
          </p:nvPr>
        </p:nvSpPr>
        <p:spPr>
          <a:xfrm>
            <a:off x="4632319" y="947627"/>
            <a:ext cx="2927351" cy="357803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39" name="Picture Placeholder 18"/>
          <p:cNvSpPr>
            <a:spLocks noGrp="1"/>
          </p:cNvSpPr>
          <p:nvPr>
            <p:ph type="pic" sz="quarter" idx="23"/>
          </p:nvPr>
        </p:nvSpPr>
        <p:spPr>
          <a:xfrm>
            <a:off x="8493629" y="943258"/>
            <a:ext cx="2927351" cy="357803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40" name="Title Text"/>
          <p:cNvSpPr txBox="1">
            <a:spLocks noGrp="1"/>
          </p:cNvSpPr>
          <p:nvPr>
            <p:ph type="title"/>
          </p:nvPr>
        </p:nvSpPr>
        <p:spPr>
          <a:xfrm>
            <a:off x="3639067" y="5766799"/>
            <a:ext cx="4721634" cy="676187"/>
          </a:xfrm>
          <a:prstGeom prst="rect">
            <a:avLst/>
          </a:prstGeom>
        </p:spPr>
        <p:txBody>
          <a:bodyPr lIns="0" tIns="0" rIns="0" bIns="0" anchor="t"/>
          <a:lstStyle>
            <a:lvl1pPr marL="228600" indent="-228600" defTabSz="914400">
              <a:spcBef>
                <a:spcPts val="1000"/>
              </a:spcBef>
              <a:defRPr sz="1600">
                <a:solidFill>
                  <a:srgbClr val="F8EAD4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Title Text</a:t>
            </a:r>
          </a:p>
        </p:txBody>
      </p:sp>
      <p:sp>
        <p:nvSpPr>
          <p:cNvPr id="2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 Photo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Rectangle 1"/>
          <p:cNvSpPr/>
          <p:nvPr/>
        </p:nvSpPr>
        <p:spPr>
          <a:xfrm>
            <a:off x="-1" y="-7733"/>
            <a:ext cx="12191012" cy="6865734"/>
          </a:xfrm>
          <a:prstGeom prst="rect">
            <a:avLst/>
          </a:prstGeom>
          <a:solidFill>
            <a:srgbClr val="D9836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pic>
        <p:nvPicPr>
          <p:cNvPr id="249" name="Picture 6" descr="Picture 6"/>
          <p:cNvPicPr>
            <a:picLocks noChangeAspect="1"/>
          </p:cNvPicPr>
          <p:nvPr/>
        </p:nvPicPr>
        <p:blipFill>
          <a:blip r:embed="rId2">
            <a:alphaModFix amt="5000"/>
          </a:blip>
          <a:srcRect l="3540" r="2143" b="34177"/>
          <a:stretch>
            <a:fillRect/>
          </a:stretch>
        </p:blipFill>
        <p:spPr>
          <a:xfrm flipH="1">
            <a:off x="-7" y="-7647"/>
            <a:ext cx="12191018" cy="5087647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Rectangle 39"/>
          <p:cNvSpPr/>
          <p:nvPr/>
        </p:nvSpPr>
        <p:spPr>
          <a:xfrm>
            <a:off x="539326" y="3406761"/>
            <a:ext cx="2723539" cy="28697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251" name="Rectangle 42"/>
          <p:cNvSpPr/>
          <p:nvPr/>
        </p:nvSpPr>
        <p:spPr>
          <a:xfrm>
            <a:off x="1140392" y="3093038"/>
            <a:ext cx="1521408" cy="491865"/>
          </a:xfrm>
          <a:prstGeom prst="rect">
            <a:avLst/>
          </a:prstGeom>
          <a:solidFill>
            <a:srgbClr val="F8EAD4">
              <a:alpha val="8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252" name="Rectangle 47"/>
          <p:cNvSpPr/>
          <p:nvPr/>
        </p:nvSpPr>
        <p:spPr>
          <a:xfrm>
            <a:off x="3336321" y="3406761"/>
            <a:ext cx="2723538" cy="28697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253" name="Rectangle 51"/>
          <p:cNvSpPr/>
          <p:nvPr/>
        </p:nvSpPr>
        <p:spPr>
          <a:xfrm>
            <a:off x="3937386" y="3093038"/>
            <a:ext cx="1521408" cy="491865"/>
          </a:xfrm>
          <a:prstGeom prst="rect">
            <a:avLst/>
          </a:prstGeom>
          <a:solidFill>
            <a:srgbClr val="F8EAD4">
              <a:alpha val="8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254" name="Rectangle 53"/>
          <p:cNvSpPr/>
          <p:nvPr/>
        </p:nvSpPr>
        <p:spPr>
          <a:xfrm>
            <a:off x="6133415" y="3393059"/>
            <a:ext cx="2723538" cy="28697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255" name="Rectangle 55"/>
          <p:cNvSpPr/>
          <p:nvPr/>
        </p:nvSpPr>
        <p:spPr>
          <a:xfrm>
            <a:off x="6734479" y="3079336"/>
            <a:ext cx="1521408" cy="491865"/>
          </a:xfrm>
          <a:prstGeom prst="rect">
            <a:avLst/>
          </a:prstGeom>
          <a:solidFill>
            <a:srgbClr val="F8EAD4">
              <a:alpha val="8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256" name="Rectangle 58"/>
          <p:cNvSpPr/>
          <p:nvPr/>
        </p:nvSpPr>
        <p:spPr>
          <a:xfrm>
            <a:off x="8928137" y="3393142"/>
            <a:ext cx="2723538" cy="28697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257" name="Rectangle 61"/>
          <p:cNvSpPr/>
          <p:nvPr/>
        </p:nvSpPr>
        <p:spPr>
          <a:xfrm>
            <a:off x="9529202" y="3079419"/>
            <a:ext cx="1521408" cy="491865"/>
          </a:xfrm>
          <a:prstGeom prst="rect">
            <a:avLst/>
          </a:prstGeom>
          <a:solidFill>
            <a:srgbClr val="F8EAD4">
              <a:alpha val="8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258" name="Rectangle 2"/>
          <p:cNvSpPr/>
          <p:nvPr/>
        </p:nvSpPr>
        <p:spPr>
          <a:xfrm>
            <a:off x="285564" y="285565"/>
            <a:ext cx="11620872" cy="6286869"/>
          </a:xfrm>
          <a:prstGeom prst="rect">
            <a:avLst/>
          </a:prstGeom>
          <a:ln w="38100">
            <a:solidFill>
              <a:srgbClr val="F8EAD4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25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785707" y="743985"/>
            <a:ext cx="1039007" cy="368879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r" defTabSz="91440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 i="1">
                <a:solidFill>
                  <a:srgbClr val="F8EAD4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718457" indent="-261257" algn="r" defTabSz="914400">
              <a:lnSpc>
                <a:spcPct val="90000"/>
              </a:lnSpc>
              <a:spcBef>
                <a:spcPts val="1000"/>
              </a:spcBef>
              <a:buClrTx/>
              <a:buSzPct val="100000"/>
              <a:buFontTx/>
              <a:defRPr i="1">
                <a:solidFill>
                  <a:srgbClr val="F8EAD4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1175657" indent="-261257" algn="r" defTabSz="914400">
              <a:lnSpc>
                <a:spcPct val="90000"/>
              </a:lnSpc>
              <a:spcBef>
                <a:spcPts val="1000"/>
              </a:spcBef>
              <a:buClrTx/>
              <a:buSzPct val="100000"/>
              <a:buFontTx/>
              <a:defRPr i="1">
                <a:solidFill>
                  <a:srgbClr val="F8EAD4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1632857" indent="-261257" algn="r" defTabSz="914400">
              <a:lnSpc>
                <a:spcPct val="90000"/>
              </a:lnSpc>
              <a:spcBef>
                <a:spcPts val="1000"/>
              </a:spcBef>
              <a:buClrTx/>
              <a:buSzPct val="100000"/>
              <a:buFontTx/>
              <a:defRPr i="1">
                <a:solidFill>
                  <a:srgbClr val="F8EAD4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2090057" indent="-261257" algn="r" defTabSz="914400">
              <a:lnSpc>
                <a:spcPct val="90000"/>
              </a:lnSpc>
              <a:spcBef>
                <a:spcPts val="1000"/>
              </a:spcBef>
              <a:buClrTx/>
              <a:buSzPct val="100000"/>
              <a:buFontTx/>
              <a:defRPr i="1">
                <a:solidFill>
                  <a:srgbClr val="F8EAD4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60" name="Graphic 21"/>
          <p:cNvSpPr/>
          <p:nvPr/>
        </p:nvSpPr>
        <p:spPr>
          <a:xfrm rot="1600662">
            <a:off x="5546310" y="2233118"/>
            <a:ext cx="1100565" cy="5633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7" h="21580" extrusionOk="0">
                <a:moveTo>
                  <a:pt x="21577" y="2204"/>
                </a:moveTo>
                <a:cubicBezTo>
                  <a:pt x="21582" y="2636"/>
                  <a:pt x="21315" y="2500"/>
                  <a:pt x="21247" y="2848"/>
                </a:cubicBezTo>
                <a:cubicBezTo>
                  <a:pt x="21265" y="2938"/>
                  <a:pt x="21293" y="3074"/>
                  <a:pt x="21320" y="3203"/>
                </a:cubicBezTo>
                <a:cubicBezTo>
                  <a:pt x="21306" y="3252"/>
                  <a:pt x="21300" y="3301"/>
                  <a:pt x="21284" y="3321"/>
                </a:cubicBezTo>
                <a:cubicBezTo>
                  <a:pt x="20762" y="3993"/>
                  <a:pt x="20251" y="4704"/>
                  <a:pt x="19711" y="5313"/>
                </a:cubicBezTo>
                <a:cubicBezTo>
                  <a:pt x="19349" y="5720"/>
                  <a:pt x="18947" y="5992"/>
                  <a:pt x="18560" y="6312"/>
                </a:cubicBezTo>
                <a:cubicBezTo>
                  <a:pt x="18122" y="6678"/>
                  <a:pt x="17681" y="7033"/>
                  <a:pt x="17241" y="7391"/>
                </a:cubicBezTo>
                <a:cubicBezTo>
                  <a:pt x="17076" y="7527"/>
                  <a:pt x="16908" y="7649"/>
                  <a:pt x="16726" y="7792"/>
                </a:cubicBezTo>
                <a:cubicBezTo>
                  <a:pt x="17065" y="7841"/>
                  <a:pt x="17391" y="7820"/>
                  <a:pt x="17703" y="7952"/>
                </a:cubicBezTo>
                <a:cubicBezTo>
                  <a:pt x="18047" y="8098"/>
                  <a:pt x="18319" y="7583"/>
                  <a:pt x="18640" y="7590"/>
                </a:cubicBezTo>
                <a:cubicBezTo>
                  <a:pt x="18649" y="7639"/>
                  <a:pt x="18658" y="7684"/>
                  <a:pt x="18667" y="7733"/>
                </a:cubicBezTo>
                <a:cubicBezTo>
                  <a:pt x="18603" y="7862"/>
                  <a:pt x="18539" y="7987"/>
                  <a:pt x="18462" y="8140"/>
                </a:cubicBezTo>
                <a:cubicBezTo>
                  <a:pt x="18745" y="8443"/>
                  <a:pt x="19023" y="8735"/>
                  <a:pt x="19303" y="9031"/>
                </a:cubicBezTo>
                <a:cubicBezTo>
                  <a:pt x="19296" y="9077"/>
                  <a:pt x="19290" y="9122"/>
                  <a:pt x="19283" y="9167"/>
                </a:cubicBezTo>
                <a:cubicBezTo>
                  <a:pt x="19216" y="9157"/>
                  <a:pt x="19146" y="9164"/>
                  <a:pt x="19080" y="9136"/>
                </a:cubicBezTo>
                <a:cubicBezTo>
                  <a:pt x="18736" y="8990"/>
                  <a:pt x="18396" y="8746"/>
                  <a:pt x="18049" y="8697"/>
                </a:cubicBezTo>
                <a:cubicBezTo>
                  <a:pt x="17530" y="8627"/>
                  <a:pt x="17008" y="8690"/>
                  <a:pt x="16486" y="8697"/>
                </a:cubicBezTo>
                <a:cubicBezTo>
                  <a:pt x="16475" y="8697"/>
                  <a:pt x="16463" y="8708"/>
                  <a:pt x="16452" y="8708"/>
                </a:cubicBezTo>
                <a:cubicBezTo>
                  <a:pt x="15636" y="8561"/>
                  <a:pt x="15037" y="9554"/>
                  <a:pt x="14389" y="10253"/>
                </a:cubicBezTo>
                <a:cubicBezTo>
                  <a:pt x="14258" y="10393"/>
                  <a:pt x="14159" y="10675"/>
                  <a:pt x="14070" y="10925"/>
                </a:cubicBezTo>
                <a:cubicBezTo>
                  <a:pt x="13941" y="11291"/>
                  <a:pt x="13836" y="11688"/>
                  <a:pt x="13719" y="12071"/>
                </a:cubicBezTo>
                <a:cubicBezTo>
                  <a:pt x="13517" y="12715"/>
                  <a:pt x="13245" y="13140"/>
                  <a:pt x="12879" y="13460"/>
                </a:cubicBezTo>
                <a:cubicBezTo>
                  <a:pt x="12379" y="13895"/>
                  <a:pt x="11921" y="14515"/>
                  <a:pt x="11388" y="15121"/>
                </a:cubicBezTo>
                <a:cubicBezTo>
                  <a:pt x="11646" y="15333"/>
                  <a:pt x="11844" y="15378"/>
                  <a:pt x="12035" y="15246"/>
                </a:cubicBezTo>
                <a:cubicBezTo>
                  <a:pt x="12648" y="14828"/>
                  <a:pt x="13255" y="14390"/>
                  <a:pt x="13865" y="13954"/>
                </a:cubicBezTo>
                <a:cubicBezTo>
                  <a:pt x="14315" y="13631"/>
                  <a:pt x="14773" y="13533"/>
                  <a:pt x="15240" y="13770"/>
                </a:cubicBezTo>
                <a:cubicBezTo>
                  <a:pt x="15306" y="13805"/>
                  <a:pt x="15365" y="13892"/>
                  <a:pt x="15418" y="14073"/>
                </a:cubicBezTo>
                <a:cubicBezTo>
                  <a:pt x="15347" y="14101"/>
                  <a:pt x="15271" y="14174"/>
                  <a:pt x="15205" y="14146"/>
                </a:cubicBezTo>
                <a:cubicBezTo>
                  <a:pt x="14882" y="14010"/>
                  <a:pt x="14599" y="14243"/>
                  <a:pt x="14314" y="14466"/>
                </a:cubicBezTo>
                <a:cubicBezTo>
                  <a:pt x="13638" y="14995"/>
                  <a:pt x="12968" y="15545"/>
                  <a:pt x="12291" y="16057"/>
                </a:cubicBezTo>
                <a:cubicBezTo>
                  <a:pt x="12149" y="16165"/>
                  <a:pt x="11979" y="16203"/>
                  <a:pt x="11824" y="16179"/>
                </a:cubicBezTo>
                <a:cubicBezTo>
                  <a:pt x="11292" y="16103"/>
                  <a:pt x="10814" y="16402"/>
                  <a:pt x="10356" y="16889"/>
                </a:cubicBezTo>
                <a:cubicBezTo>
                  <a:pt x="9896" y="17380"/>
                  <a:pt x="9433" y="17857"/>
                  <a:pt x="8979" y="18366"/>
                </a:cubicBezTo>
                <a:cubicBezTo>
                  <a:pt x="8720" y="18658"/>
                  <a:pt x="8462" y="18623"/>
                  <a:pt x="8186" y="18522"/>
                </a:cubicBezTo>
                <a:cubicBezTo>
                  <a:pt x="7919" y="18425"/>
                  <a:pt x="7648" y="18379"/>
                  <a:pt x="7377" y="18313"/>
                </a:cubicBezTo>
                <a:cubicBezTo>
                  <a:pt x="7300" y="18296"/>
                  <a:pt x="7213" y="18317"/>
                  <a:pt x="7147" y="18254"/>
                </a:cubicBezTo>
                <a:cubicBezTo>
                  <a:pt x="6889" y="18021"/>
                  <a:pt x="6659" y="18167"/>
                  <a:pt x="6431" y="18407"/>
                </a:cubicBezTo>
                <a:cubicBezTo>
                  <a:pt x="5639" y="19239"/>
                  <a:pt x="4855" y="20103"/>
                  <a:pt x="4055" y="20897"/>
                </a:cubicBezTo>
                <a:cubicBezTo>
                  <a:pt x="3808" y="21140"/>
                  <a:pt x="3517" y="21280"/>
                  <a:pt x="3239" y="21339"/>
                </a:cubicBezTo>
                <a:cubicBezTo>
                  <a:pt x="2787" y="21433"/>
                  <a:pt x="2329" y="21415"/>
                  <a:pt x="1874" y="21461"/>
                </a:cubicBezTo>
                <a:cubicBezTo>
                  <a:pt x="1694" y="21478"/>
                  <a:pt x="1516" y="21551"/>
                  <a:pt x="1336" y="21569"/>
                </a:cubicBezTo>
                <a:cubicBezTo>
                  <a:pt x="1215" y="21583"/>
                  <a:pt x="1081" y="21600"/>
                  <a:pt x="974" y="21513"/>
                </a:cubicBezTo>
                <a:cubicBezTo>
                  <a:pt x="766" y="21342"/>
                  <a:pt x="565" y="21123"/>
                  <a:pt x="376" y="20883"/>
                </a:cubicBezTo>
                <a:cubicBezTo>
                  <a:pt x="153" y="20601"/>
                  <a:pt x="37" y="20169"/>
                  <a:pt x="5" y="19657"/>
                </a:cubicBezTo>
                <a:cubicBezTo>
                  <a:pt x="-18" y="19288"/>
                  <a:pt x="32" y="19170"/>
                  <a:pt x="212" y="19121"/>
                </a:cubicBezTo>
                <a:cubicBezTo>
                  <a:pt x="964" y="18909"/>
                  <a:pt x="1723" y="18982"/>
                  <a:pt x="2455" y="19285"/>
                </a:cubicBezTo>
                <a:cubicBezTo>
                  <a:pt x="3346" y="19654"/>
                  <a:pt x="4093" y="19159"/>
                  <a:pt x="4811" y="18240"/>
                </a:cubicBezTo>
                <a:cubicBezTo>
                  <a:pt x="5230" y="17704"/>
                  <a:pt x="5643" y="17144"/>
                  <a:pt x="6069" y="16628"/>
                </a:cubicBezTo>
                <a:cubicBezTo>
                  <a:pt x="6213" y="16454"/>
                  <a:pt x="6327" y="16256"/>
                  <a:pt x="6384" y="15960"/>
                </a:cubicBezTo>
                <a:cubicBezTo>
                  <a:pt x="6438" y="15681"/>
                  <a:pt x="6530" y="15528"/>
                  <a:pt x="6664" y="15417"/>
                </a:cubicBezTo>
                <a:cubicBezTo>
                  <a:pt x="6894" y="15222"/>
                  <a:pt x="7118" y="15009"/>
                  <a:pt x="7348" y="14814"/>
                </a:cubicBezTo>
                <a:cubicBezTo>
                  <a:pt x="7441" y="14734"/>
                  <a:pt x="7539" y="14665"/>
                  <a:pt x="7639" y="14630"/>
                </a:cubicBezTo>
                <a:cubicBezTo>
                  <a:pt x="8031" y="14487"/>
                  <a:pt x="8348" y="13867"/>
                  <a:pt x="8469" y="13091"/>
                </a:cubicBezTo>
                <a:cubicBezTo>
                  <a:pt x="8517" y="12785"/>
                  <a:pt x="8637" y="12520"/>
                  <a:pt x="8726" y="12241"/>
                </a:cubicBezTo>
                <a:cubicBezTo>
                  <a:pt x="8797" y="12015"/>
                  <a:pt x="8874" y="11796"/>
                  <a:pt x="8943" y="11587"/>
                </a:cubicBezTo>
                <a:cubicBezTo>
                  <a:pt x="9064" y="11590"/>
                  <a:pt x="9112" y="11688"/>
                  <a:pt x="9061" y="11879"/>
                </a:cubicBezTo>
                <a:cubicBezTo>
                  <a:pt x="9007" y="12074"/>
                  <a:pt x="8931" y="12245"/>
                  <a:pt x="8868" y="12429"/>
                </a:cubicBezTo>
                <a:cubicBezTo>
                  <a:pt x="8767" y="12729"/>
                  <a:pt x="8735" y="13039"/>
                  <a:pt x="8852" y="13401"/>
                </a:cubicBezTo>
                <a:cubicBezTo>
                  <a:pt x="8940" y="13265"/>
                  <a:pt x="9021" y="13119"/>
                  <a:pt x="9112" y="13004"/>
                </a:cubicBezTo>
                <a:cubicBezTo>
                  <a:pt x="9201" y="12889"/>
                  <a:pt x="9301" y="12805"/>
                  <a:pt x="9401" y="12701"/>
                </a:cubicBezTo>
                <a:cubicBezTo>
                  <a:pt x="9488" y="13035"/>
                  <a:pt x="9374" y="13105"/>
                  <a:pt x="9298" y="13227"/>
                </a:cubicBezTo>
                <a:cubicBezTo>
                  <a:pt x="8729" y="14146"/>
                  <a:pt x="8088" y="14887"/>
                  <a:pt x="7575" y="15935"/>
                </a:cubicBezTo>
                <a:cubicBezTo>
                  <a:pt x="7553" y="15977"/>
                  <a:pt x="7548" y="16050"/>
                  <a:pt x="7535" y="16103"/>
                </a:cubicBezTo>
                <a:cubicBezTo>
                  <a:pt x="8450" y="17008"/>
                  <a:pt x="9253" y="16499"/>
                  <a:pt x="10030" y="15326"/>
                </a:cubicBezTo>
                <a:cubicBezTo>
                  <a:pt x="10019" y="14853"/>
                  <a:pt x="10181" y="14574"/>
                  <a:pt x="10449" y="14466"/>
                </a:cubicBezTo>
                <a:cubicBezTo>
                  <a:pt x="10502" y="14445"/>
                  <a:pt x="10556" y="14383"/>
                  <a:pt x="10600" y="14316"/>
                </a:cubicBezTo>
                <a:cubicBezTo>
                  <a:pt x="11226" y="13439"/>
                  <a:pt x="11940" y="12896"/>
                  <a:pt x="12623" y="12231"/>
                </a:cubicBezTo>
                <a:cubicBezTo>
                  <a:pt x="12951" y="11911"/>
                  <a:pt x="13255" y="11521"/>
                  <a:pt x="13376" y="10769"/>
                </a:cubicBezTo>
                <a:cubicBezTo>
                  <a:pt x="13407" y="10584"/>
                  <a:pt x="13469" y="10410"/>
                  <a:pt x="13535" y="10257"/>
                </a:cubicBezTo>
                <a:cubicBezTo>
                  <a:pt x="13957" y="9285"/>
                  <a:pt x="14437" y="8495"/>
                  <a:pt x="15048" y="7949"/>
                </a:cubicBezTo>
                <a:cubicBezTo>
                  <a:pt x="15595" y="7461"/>
                  <a:pt x="16160" y="7190"/>
                  <a:pt x="16732" y="6914"/>
                </a:cubicBezTo>
                <a:cubicBezTo>
                  <a:pt x="17056" y="6761"/>
                  <a:pt x="17350" y="6490"/>
                  <a:pt x="17591" y="6002"/>
                </a:cubicBezTo>
                <a:cubicBezTo>
                  <a:pt x="17954" y="5264"/>
                  <a:pt x="18330" y="4554"/>
                  <a:pt x="18697" y="3823"/>
                </a:cubicBezTo>
                <a:cubicBezTo>
                  <a:pt x="18768" y="3680"/>
                  <a:pt x="18847" y="3527"/>
                  <a:pt x="18882" y="3349"/>
                </a:cubicBezTo>
                <a:cubicBezTo>
                  <a:pt x="19032" y="2583"/>
                  <a:pt x="19175" y="1810"/>
                  <a:pt x="19305" y="1031"/>
                </a:cubicBezTo>
                <a:cubicBezTo>
                  <a:pt x="19330" y="884"/>
                  <a:pt x="19282" y="693"/>
                  <a:pt x="19276" y="522"/>
                </a:cubicBezTo>
                <a:cubicBezTo>
                  <a:pt x="19273" y="407"/>
                  <a:pt x="19283" y="289"/>
                  <a:pt x="19294" y="0"/>
                </a:cubicBezTo>
                <a:cubicBezTo>
                  <a:pt x="19408" y="341"/>
                  <a:pt x="19476" y="550"/>
                  <a:pt x="19563" y="815"/>
                </a:cubicBezTo>
                <a:cubicBezTo>
                  <a:pt x="19715" y="404"/>
                  <a:pt x="19887" y="94"/>
                  <a:pt x="20189" y="261"/>
                </a:cubicBezTo>
                <a:cubicBezTo>
                  <a:pt x="20171" y="313"/>
                  <a:pt x="20158" y="393"/>
                  <a:pt x="20130" y="425"/>
                </a:cubicBezTo>
                <a:cubicBezTo>
                  <a:pt x="19702" y="957"/>
                  <a:pt x="19487" y="1772"/>
                  <a:pt x="19337" y="2681"/>
                </a:cubicBezTo>
                <a:cubicBezTo>
                  <a:pt x="19299" y="2911"/>
                  <a:pt x="19241" y="3133"/>
                  <a:pt x="19176" y="3339"/>
                </a:cubicBezTo>
                <a:cubicBezTo>
                  <a:pt x="18984" y="3959"/>
                  <a:pt x="18783" y="4568"/>
                  <a:pt x="18576" y="5208"/>
                </a:cubicBezTo>
                <a:cubicBezTo>
                  <a:pt x="18717" y="5421"/>
                  <a:pt x="18854" y="5337"/>
                  <a:pt x="18973" y="5250"/>
                </a:cubicBezTo>
                <a:cubicBezTo>
                  <a:pt x="19348" y="4982"/>
                  <a:pt x="19720" y="4704"/>
                  <a:pt x="20083" y="4390"/>
                </a:cubicBezTo>
                <a:cubicBezTo>
                  <a:pt x="20190" y="4300"/>
                  <a:pt x="20272" y="4087"/>
                  <a:pt x="20360" y="3917"/>
                </a:cubicBezTo>
                <a:cubicBezTo>
                  <a:pt x="20584" y="3478"/>
                  <a:pt x="20798" y="3012"/>
                  <a:pt x="21033" y="2594"/>
                </a:cubicBezTo>
                <a:cubicBezTo>
                  <a:pt x="21226" y="2249"/>
                  <a:pt x="21375" y="2169"/>
                  <a:pt x="21577" y="2204"/>
                </a:cubicBezTo>
                <a:close/>
              </a:path>
            </a:pathLst>
          </a:custGeom>
          <a:solidFill>
            <a:srgbClr val="F8EAD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261" name="Picture Placeholder 34"/>
          <p:cNvSpPr>
            <a:spLocks noGrp="1"/>
          </p:cNvSpPr>
          <p:nvPr>
            <p:ph type="pic" sz="quarter" idx="21"/>
          </p:nvPr>
        </p:nvSpPr>
        <p:spPr>
          <a:xfrm>
            <a:off x="840658" y="3699571"/>
            <a:ext cx="2120874" cy="212096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62" name="Picture Placeholder 34"/>
          <p:cNvSpPr>
            <a:spLocks noGrp="1"/>
          </p:cNvSpPr>
          <p:nvPr>
            <p:ph type="pic" sz="quarter" idx="22"/>
          </p:nvPr>
        </p:nvSpPr>
        <p:spPr>
          <a:xfrm>
            <a:off x="3637653" y="3713274"/>
            <a:ext cx="2120873" cy="210726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63" name="Picture Placeholder 34"/>
          <p:cNvSpPr>
            <a:spLocks noGrp="1"/>
          </p:cNvSpPr>
          <p:nvPr>
            <p:ph type="pic" sz="quarter" idx="23"/>
          </p:nvPr>
        </p:nvSpPr>
        <p:spPr>
          <a:xfrm>
            <a:off x="6434747" y="3699571"/>
            <a:ext cx="2120873" cy="212096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64" name="Picture Placeholder 34"/>
          <p:cNvSpPr>
            <a:spLocks noGrp="1"/>
          </p:cNvSpPr>
          <p:nvPr>
            <p:ph type="pic" sz="quarter" idx="24"/>
          </p:nvPr>
        </p:nvSpPr>
        <p:spPr>
          <a:xfrm>
            <a:off x="9229469" y="3699573"/>
            <a:ext cx="2120873" cy="212096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65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3804561" y="1524692"/>
            <a:ext cx="4581880" cy="676187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ctr" defTabSz="914400">
              <a:spcBef>
                <a:spcPts val="1000"/>
              </a:spcBef>
              <a:buClrTx/>
              <a:buSzTx/>
              <a:buFontTx/>
              <a:buNone/>
              <a:defRPr sz="1600">
                <a:solidFill>
                  <a:srgbClr val="F8EAD4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Add text here</a:t>
            </a:r>
          </a:p>
        </p:txBody>
      </p:sp>
      <p:sp>
        <p:nvSpPr>
          <p:cNvPr id="266" name="title"/>
          <p:cNvSpPr txBox="1">
            <a:spLocks noGrp="1"/>
          </p:cNvSpPr>
          <p:nvPr>
            <p:ph type="title" hasCustomPrompt="1"/>
          </p:nvPr>
        </p:nvSpPr>
        <p:spPr>
          <a:xfrm>
            <a:off x="5967496" y="646235"/>
            <a:ext cx="1755344" cy="592892"/>
          </a:xfrm>
          <a:prstGeom prst="rect">
            <a:avLst/>
          </a:prstGeom>
        </p:spPr>
        <p:txBody>
          <a:bodyPr lIns="0" tIns="0" rIns="0" bIns="0" anchor="t"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defRPr sz="4000" b="1" cap="all">
                <a:solidFill>
                  <a:srgbClr val="F8EAD4"/>
                </a:solidFill>
                <a:latin typeface="Rockwell Extra Bold"/>
                <a:ea typeface="Rockwell Extra Bold"/>
                <a:cs typeface="Rockwell Extra Bold"/>
                <a:sym typeface="Rockwell Extra Bold"/>
              </a:defRPr>
            </a:lvl1pPr>
          </a:lstStyle>
          <a:p>
            <a:r>
              <a:t>title</a:t>
            </a:r>
          </a:p>
        </p:txBody>
      </p:sp>
      <p:sp>
        <p:nvSpPr>
          <p:cNvPr id="2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6"/>
          <p:cNvGrpSpPr/>
          <p:nvPr/>
        </p:nvGrpSpPr>
        <p:grpSpPr>
          <a:xfrm>
            <a:off x="-15737" y="0"/>
            <a:ext cx="12229963" cy="6856215"/>
            <a:chOff x="0" y="0"/>
            <a:chExt cx="12229961" cy="6856214"/>
          </a:xfrm>
        </p:grpSpPr>
        <p:pic>
          <p:nvPicPr>
            <p:cNvPr id="31" name="Picture 7" descr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2" name="Rectangle 8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33" name="Picture 9" descr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" name="Picture 10" descr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5272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6" name="Straight Connector 6"/>
          <p:cNvSpPr/>
          <p:nvPr/>
        </p:nvSpPr>
        <p:spPr>
          <a:xfrm>
            <a:off x="1396169" y="2421465"/>
            <a:ext cx="9407299" cy="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7" cy="130386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95400" y="2556931"/>
            <a:ext cx="9601198" cy="33189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 Photo Collage">
    <p:bg>
      <p:bgPr>
        <a:solidFill>
          <a:srgbClr val="F1D4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itle Text"/>
          <p:cNvSpPr txBox="1">
            <a:spLocks noGrp="1"/>
          </p:cNvSpPr>
          <p:nvPr>
            <p:ph type="title"/>
          </p:nvPr>
        </p:nvSpPr>
        <p:spPr>
          <a:xfrm>
            <a:off x="0" y="0"/>
            <a:ext cx="11339242" cy="407035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>
              <a:lnSpc>
                <a:spcPct val="90000"/>
              </a:lnSpc>
              <a:defRPr sz="900" b="1">
                <a:solidFill>
                  <a:srgbClr val="F1D4A9"/>
                </a:solidFill>
                <a:latin typeface="Rockwell Extra Bold"/>
                <a:ea typeface="Rockwell Extra Bold"/>
                <a:cs typeface="Rockwell Extra Bold"/>
                <a:sym typeface="Rockwell Extra Bold"/>
              </a:defRPr>
            </a:lvl1pPr>
          </a:lstStyle>
          <a:p>
            <a:r>
              <a:t>Title Text</a:t>
            </a:r>
          </a:p>
        </p:txBody>
      </p:sp>
      <p:sp>
        <p:nvSpPr>
          <p:cNvPr id="275" name="Rectangle 4"/>
          <p:cNvSpPr/>
          <p:nvPr/>
        </p:nvSpPr>
        <p:spPr>
          <a:xfrm>
            <a:off x="106303" y="122372"/>
            <a:ext cx="3419583" cy="35178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276" name="Rectangle 7"/>
          <p:cNvSpPr/>
          <p:nvPr/>
        </p:nvSpPr>
        <p:spPr>
          <a:xfrm>
            <a:off x="106303" y="3741801"/>
            <a:ext cx="3419583" cy="29818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277" name="Rectangle 10"/>
          <p:cNvSpPr/>
          <p:nvPr/>
        </p:nvSpPr>
        <p:spPr>
          <a:xfrm>
            <a:off x="3642690" y="122371"/>
            <a:ext cx="2956441" cy="29676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278" name="Rectangle 13"/>
          <p:cNvSpPr/>
          <p:nvPr/>
        </p:nvSpPr>
        <p:spPr>
          <a:xfrm>
            <a:off x="6708951" y="122371"/>
            <a:ext cx="2673403" cy="41396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279" name="Rectangle 16"/>
          <p:cNvSpPr/>
          <p:nvPr/>
        </p:nvSpPr>
        <p:spPr>
          <a:xfrm>
            <a:off x="3642690" y="3205824"/>
            <a:ext cx="2956441" cy="351783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280" name="Rectangle 19"/>
          <p:cNvSpPr/>
          <p:nvPr/>
        </p:nvSpPr>
        <p:spPr>
          <a:xfrm>
            <a:off x="9492175" y="122371"/>
            <a:ext cx="2568607" cy="286000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281" name="Rectangle 22"/>
          <p:cNvSpPr/>
          <p:nvPr/>
        </p:nvSpPr>
        <p:spPr>
          <a:xfrm>
            <a:off x="6708953" y="4372995"/>
            <a:ext cx="2673403" cy="23506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282" name="Rectangle 25"/>
          <p:cNvSpPr/>
          <p:nvPr/>
        </p:nvSpPr>
        <p:spPr>
          <a:xfrm>
            <a:off x="9492174" y="3090002"/>
            <a:ext cx="2568609" cy="363365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283" name="Picture Placeholder 12"/>
          <p:cNvSpPr>
            <a:spLocks noGrp="1"/>
          </p:cNvSpPr>
          <p:nvPr>
            <p:ph type="pic" sz="quarter" idx="21"/>
          </p:nvPr>
        </p:nvSpPr>
        <p:spPr>
          <a:xfrm>
            <a:off x="349278" y="374309"/>
            <a:ext cx="2926598" cy="252431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4" name="Picture Placeholder 18"/>
          <p:cNvSpPr>
            <a:spLocks noGrp="1"/>
          </p:cNvSpPr>
          <p:nvPr>
            <p:ph type="pic" sz="quarter" idx="22"/>
          </p:nvPr>
        </p:nvSpPr>
        <p:spPr>
          <a:xfrm>
            <a:off x="349189" y="3994520"/>
            <a:ext cx="2930526" cy="19875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5" name="Picture Placeholder 18"/>
          <p:cNvSpPr>
            <a:spLocks noGrp="1"/>
          </p:cNvSpPr>
          <p:nvPr>
            <p:ph type="pic" sz="quarter" idx="23"/>
          </p:nvPr>
        </p:nvSpPr>
        <p:spPr>
          <a:xfrm>
            <a:off x="9737359" y="374307"/>
            <a:ext cx="2078237" cy="186648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6" name="Picture Placeholder 18"/>
          <p:cNvSpPr>
            <a:spLocks noGrp="1"/>
          </p:cNvSpPr>
          <p:nvPr>
            <p:ph type="pic" sz="quarter" idx="24"/>
          </p:nvPr>
        </p:nvSpPr>
        <p:spPr>
          <a:xfrm>
            <a:off x="3887873" y="374309"/>
            <a:ext cx="2460901" cy="197410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7" name="Picture Placeholder 18"/>
          <p:cNvSpPr>
            <a:spLocks noGrp="1"/>
          </p:cNvSpPr>
          <p:nvPr>
            <p:ph type="pic" sz="quarter" idx="25"/>
          </p:nvPr>
        </p:nvSpPr>
        <p:spPr>
          <a:xfrm>
            <a:off x="6953053" y="4624366"/>
            <a:ext cx="2173481" cy="135770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8" name="Picture Placeholder 12"/>
          <p:cNvSpPr>
            <a:spLocks noGrp="1"/>
          </p:cNvSpPr>
          <p:nvPr>
            <p:ph type="pic" sz="quarter" idx="26"/>
          </p:nvPr>
        </p:nvSpPr>
        <p:spPr>
          <a:xfrm>
            <a:off x="3886791" y="3458131"/>
            <a:ext cx="2460900" cy="25239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9" name="Picture Placeholder 12"/>
          <p:cNvSpPr>
            <a:spLocks noGrp="1"/>
          </p:cNvSpPr>
          <p:nvPr>
            <p:ph type="pic" sz="quarter" idx="27"/>
          </p:nvPr>
        </p:nvSpPr>
        <p:spPr>
          <a:xfrm>
            <a:off x="6953050" y="374309"/>
            <a:ext cx="2173482" cy="313160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0" name="Picture Placeholder 12"/>
          <p:cNvSpPr>
            <a:spLocks noGrp="1"/>
          </p:cNvSpPr>
          <p:nvPr>
            <p:ph type="pic" sz="quarter" idx="28"/>
          </p:nvPr>
        </p:nvSpPr>
        <p:spPr>
          <a:xfrm>
            <a:off x="9737359" y="3342228"/>
            <a:ext cx="2078237" cy="263984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Picture Placeholder 25" descr="Picture Placeholder 25"/>
          <p:cNvPicPr>
            <a:picLocks noChangeAspect="1"/>
          </p:cNvPicPr>
          <p:nvPr/>
        </p:nvPicPr>
        <p:blipFill>
          <a:blip r:embed="rId2">
            <a:alphaModFix amt="30000"/>
          </a:blip>
          <a:srcRect t="42935" b="8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Rectangle 10"/>
          <p:cNvSpPr/>
          <p:nvPr/>
        </p:nvSpPr>
        <p:spPr>
          <a:xfrm>
            <a:off x="285564" y="285565"/>
            <a:ext cx="11620872" cy="6286869"/>
          </a:xfrm>
          <a:prstGeom prst="rect">
            <a:avLst/>
          </a:prstGeom>
          <a:ln w="38100">
            <a:solidFill>
              <a:srgbClr val="446777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30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487948" y="3077822"/>
            <a:ext cx="1039007" cy="368879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r" defTabSz="91440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 i="1">
                <a:solidFill>
                  <a:srgbClr val="44677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718457" indent="-261257" algn="r" defTabSz="914400">
              <a:lnSpc>
                <a:spcPct val="90000"/>
              </a:lnSpc>
              <a:spcBef>
                <a:spcPts val="1000"/>
              </a:spcBef>
              <a:buClrTx/>
              <a:buSzPct val="100000"/>
              <a:buFontTx/>
              <a:defRPr i="1">
                <a:solidFill>
                  <a:srgbClr val="44677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1175657" indent="-261257" algn="r" defTabSz="914400">
              <a:lnSpc>
                <a:spcPct val="90000"/>
              </a:lnSpc>
              <a:spcBef>
                <a:spcPts val="1000"/>
              </a:spcBef>
              <a:buClrTx/>
              <a:buSzPct val="100000"/>
              <a:buFontTx/>
              <a:defRPr i="1">
                <a:solidFill>
                  <a:srgbClr val="44677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1632857" indent="-261257" algn="r" defTabSz="914400">
              <a:lnSpc>
                <a:spcPct val="90000"/>
              </a:lnSpc>
              <a:spcBef>
                <a:spcPts val="1000"/>
              </a:spcBef>
              <a:buClrTx/>
              <a:buSzPct val="100000"/>
              <a:buFontTx/>
              <a:defRPr i="1">
                <a:solidFill>
                  <a:srgbClr val="44677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2090057" indent="-261257" algn="r" defTabSz="914400">
              <a:lnSpc>
                <a:spcPct val="90000"/>
              </a:lnSpc>
              <a:spcBef>
                <a:spcPts val="1000"/>
              </a:spcBef>
              <a:buClrTx/>
              <a:buSzPct val="100000"/>
              <a:buFontTx/>
              <a:defRPr i="1">
                <a:solidFill>
                  <a:srgbClr val="446777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01" name="title"/>
          <p:cNvSpPr txBox="1">
            <a:spLocks noGrp="1"/>
          </p:cNvSpPr>
          <p:nvPr>
            <p:ph type="title" hasCustomPrompt="1"/>
          </p:nvPr>
        </p:nvSpPr>
        <p:spPr>
          <a:xfrm>
            <a:off x="5669736" y="2956704"/>
            <a:ext cx="2448104" cy="601122"/>
          </a:xfrm>
          <a:prstGeom prst="rect">
            <a:avLst/>
          </a:prstGeom>
        </p:spPr>
        <p:txBody>
          <a:bodyPr lIns="0" tIns="0" rIns="0" bIns="0" anchor="t"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defRPr sz="4000" b="1" cap="all">
                <a:solidFill>
                  <a:srgbClr val="446777"/>
                </a:solidFill>
                <a:latin typeface="Rockwell Extra Bold"/>
                <a:ea typeface="Rockwell Extra Bold"/>
                <a:cs typeface="Rockwell Extra Bold"/>
                <a:sym typeface="Rockwell Extra Bold"/>
              </a:defRPr>
            </a:lvl1pPr>
          </a:lstStyle>
          <a:p>
            <a:r>
              <a:t>title</a:t>
            </a:r>
          </a:p>
        </p:txBody>
      </p:sp>
      <p:sp>
        <p:nvSpPr>
          <p:cNvPr id="3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Blank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Picture Placeholder 25" descr="Picture Placeholder 25"/>
          <p:cNvPicPr>
            <a:picLocks noChangeAspect="1"/>
          </p:cNvPicPr>
          <p:nvPr/>
        </p:nvPicPr>
        <p:blipFill>
          <a:blip r:embed="rId2">
            <a:alphaModFix amt="30000"/>
          </a:blip>
          <a:srcRect t="42935" b="8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Rectangle 10"/>
          <p:cNvSpPr/>
          <p:nvPr/>
        </p:nvSpPr>
        <p:spPr>
          <a:xfrm>
            <a:off x="285564" y="285565"/>
            <a:ext cx="11620872" cy="6286869"/>
          </a:xfrm>
          <a:prstGeom prst="rect">
            <a:avLst/>
          </a:prstGeom>
          <a:ln w="38100">
            <a:solidFill>
              <a:srgbClr val="009A46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3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487948" y="3077822"/>
            <a:ext cx="1039007" cy="368879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r" defTabSz="91440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 i="1">
                <a:solidFill>
                  <a:srgbClr val="009A46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718457" indent="-261257" algn="r" defTabSz="914400">
              <a:lnSpc>
                <a:spcPct val="90000"/>
              </a:lnSpc>
              <a:spcBef>
                <a:spcPts val="1000"/>
              </a:spcBef>
              <a:buClrTx/>
              <a:buSzPct val="100000"/>
              <a:buFontTx/>
              <a:defRPr i="1">
                <a:solidFill>
                  <a:srgbClr val="009A46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1175657" indent="-261257" algn="r" defTabSz="914400">
              <a:lnSpc>
                <a:spcPct val="90000"/>
              </a:lnSpc>
              <a:spcBef>
                <a:spcPts val="1000"/>
              </a:spcBef>
              <a:buClrTx/>
              <a:buSzPct val="100000"/>
              <a:buFontTx/>
              <a:defRPr i="1">
                <a:solidFill>
                  <a:srgbClr val="009A46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1632857" indent="-261257" algn="r" defTabSz="914400">
              <a:lnSpc>
                <a:spcPct val="90000"/>
              </a:lnSpc>
              <a:spcBef>
                <a:spcPts val="1000"/>
              </a:spcBef>
              <a:buClrTx/>
              <a:buSzPct val="100000"/>
              <a:buFontTx/>
              <a:defRPr i="1">
                <a:solidFill>
                  <a:srgbClr val="009A46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2090057" indent="-261257" algn="r" defTabSz="914400">
              <a:lnSpc>
                <a:spcPct val="90000"/>
              </a:lnSpc>
              <a:spcBef>
                <a:spcPts val="1000"/>
              </a:spcBef>
              <a:buClrTx/>
              <a:buSzPct val="100000"/>
              <a:buFontTx/>
              <a:defRPr i="1">
                <a:solidFill>
                  <a:srgbClr val="009A46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12" name="title"/>
          <p:cNvSpPr txBox="1">
            <a:spLocks noGrp="1"/>
          </p:cNvSpPr>
          <p:nvPr>
            <p:ph type="title" hasCustomPrompt="1"/>
          </p:nvPr>
        </p:nvSpPr>
        <p:spPr>
          <a:xfrm>
            <a:off x="5669736" y="2956704"/>
            <a:ext cx="2448104" cy="601122"/>
          </a:xfrm>
          <a:prstGeom prst="rect">
            <a:avLst/>
          </a:prstGeom>
        </p:spPr>
        <p:txBody>
          <a:bodyPr lIns="0" tIns="0" rIns="0" bIns="0" anchor="t"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defRPr sz="4000" b="1" cap="all">
                <a:solidFill>
                  <a:srgbClr val="009A46"/>
                </a:solidFill>
                <a:latin typeface="Rockwell Extra Bold"/>
                <a:ea typeface="Rockwell Extra Bold"/>
                <a:cs typeface="Rockwell Extra Bold"/>
                <a:sym typeface="Rockwell Extra Bold"/>
              </a:defRPr>
            </a:lvl1pPr>
          </a:lstStyle>
          <a:p>
            <a:r>
              <a:t>title</a:t>
            </a:r>
          </a:p>
        </p:txBody>
      </p:sp>
      <p:sp>
        <p:nvSpPr>
          <p:cNvPr id="3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Picture Placeholder 25" descr="Picture Placeholder 25"/>
          <p:cNvPicPr>
            <a:picLocks noChangeAspect="1"/>
          </p:cNvPicPr>
          <p:nvPr/>
        </p:nvPicPr>
        <p:blipFill>
          <a:blip r:embed="rId2">
            <a:alphaModFix amt="30000"/>
          </a:blip>
          <a:srcRect t="42935" b="8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Rectangle 10"/>
          <p:cNvSpPr/>
          <p:nvPr/>
        </p:nvSpPr>
        <p:spPr>
          <a:xfrm>
            <a:off x="285564" y="285565"/>
            <a:ext cx="11620872" cy="6286869"/>
          </a:xfrm>
          <a:prstGeom prst="rect">
            <a:avLst/>
          </a:prstGeom>
          <a:ln w="38100">
            <a:solidFill>
              <a:srgbClr val="C9677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32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487948" y="3077822"/>
            <a:ext cx="1039007" cy="368879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r" defTabSz="914400">
              <a:lnSpc>
                <a:spcPct val="90000"/>
              </a:lnSpc>
              <a:spcBef>
                <a:spcPts val="1000"/>
              </a:spcBef>
              <a:buClrTx/>
              <a:buSzTx/>
              <a:buFontTx/>
              <a:buNone/>
              <a:defRPr i="1">
                <a:solidFill>
                  <a:srgbClr val="C9677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718457" indent="-261257" algn="r" defTabSz="914400">
              <a:lnSpc>
                <a:spcPct val="90000"/>
              </a:lnSpc>
              <a:spcBef>
                <a:spcPts val="1000"/>
              </a:spcBef>
              <a:buClrTx/>
              <a:buSzPct val="100000"/>
              <a:buFontTx/>
              <a:defRPr i="1">
                <a:solidFill>
                  <a:srgbClr val="C9677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1175657" indent="-261257" algn="r" defTabSz="914400">
              <a:lnSpc>
                <a:spcPct val="90000"/>
              </a:lnSpc>
              <a:spcBef>
                <a:spcPts val="1000"/>
              </a:spcBef>
              <a:buClrTx/>
              <a:buSzPct val="100000"/>
              <a:buFontTx/>
              <a:defRPr i="1">
                <a:solidFill>
                  <a:srgbClr val="C9677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1632857" indent="-261257" algn="r" defTabSz="914400">
              <a:lnSpc>
                <a:spcPct val="90000"/>
              </a:lnSpc>
              <a:spcBef>
                <a:spcPts val="1000"/>
              </a:spcBef>
              <a:buClrTx/>
              <a:buSzPct val="100000"/>
              <a:buFontTx/>
              <a:defRPr i="1">
                <a:solidFill>
                  <a:srgbClr val="C9677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2090057" indent="-261257" algn="r" defTabSz="914400">
              <a:lnSpc>
                <a:spcPct val="90000"/>
              </a:lnSpc>
              <a:spcBef>
                <a:spcPts val="1000"/>
              </a:spcBef>
              <a:buClrTx/>
              <a:buSzPct val="100000"/>
              <a:buFontTx/>
              <a:defRPr i="1">
                <a:solidFill>
                  <a:srgbClr val="C9677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23" name="title"/>
          <p:cNvSpPr txBox="1">
            <a:spLocks noGrp="1"/>
          </p:cNvSpPr>
          <p:nvPr>
            <p:ph type="title" hasCustomPrompt="1"/>
          </p:nvPr>
        </p:nvSpPr>
        <p:spPr>
          <a:xfrm>
            <a:off x="5669736" y="2956704"/>
            <a:ext cx="2448104" cy="601122"/>
          </a:xfrm>
          <a:prstGeom prst="rect">
            <a:avLst/>
          </a:prstGeom>
        </p:spPr>
        <p:txBody>
          <a:bodyPr lIns="0" tIns="0" rIns="0" bIns="0" anchor="t"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defRPr sz="4000" b="1" cap="all">
                <a:solidFill>
                  <a:srgbClr val="C9677F"/>
                </a:solidFill>
                <a:latin typeface="Rockwell Extra Bold"/>
                <a:ea typeface="Rockwell Extra Bold"/>
                <a:cs typeface="Rockwell Extra Bold"/>
                <a:sym typeface="Rockwell Extra Bold"/>
              </a:defRPr>
            </a:lvl1pPr>
          </a:lstStyle>
          <a:p>
            <a:r>
              <a:t>title</a:t>
            </a:r>
          </a:p>
        </p:txBody>
      </p:sp>
      <p:sp>
        <p:nvSpPr>
          <p:cNvPr id="3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9" cy="1822514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015066" y="3846050"/>
            <a:ext cx="8158692" cy="954548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  <a:lvl2pPr marL="0" indent="457200" algn="ctr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2pPr>
            <a:lvl3pPr marL="0" indent="914400" algn="ctr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3pPr>
            <a:lvl4pPr marL="0" indent="1371600" algn="ctr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4pPr>
            <a:lvl5pPr marL="0" indent="1828800" algn="ctr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traight Connector 15"/>
          <p:cNvSpPr/>
          <p:nvPr/>
        </p:nvSpPr>
        <p:spPr>
          <a:xfrm>
            <a:off x="2012723" y="3710585"/>
            <a:ext cx="8163381" cy="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traight Connector 7"/>
          <p:cNvSpPr/>
          <p:nvPr/>
        </p:nvSpPr>
        <p:spPr>
          <a:xfrm>
            <a:off x="1396169" y="2421465"/>
            <a:ext cx="9407299" cy="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7" cy="130386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98447" y="2560320"/>
            <a:ext cx="4718305" cy="331012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7" cy="130386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95400" y="2658533"/>
            <a:ext cx="4718304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FontTx/>
              <a:buNone/>
              <a:defRPr sz="2800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FontTx/>
              <a:buNone/>
              <a:defRPr sz="2800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FontTx/>
              <a:buNone/>
              <a:defRPr sz="2800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FontTx/>
              <a:buNone/>
              <a:defRPr sz="2800">
                <a:solidFill>
                  <a:schemeClr val="accent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80670" y="2658533"/>
            <a:ext cx="4718305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800">
                <a:solidFill>
                  <a:schemeClr val="accent1"/>
                </a:solidFill>
              </a:defRPr>
            </a:pPr>
            <a:endParaRPr/>
          </a:p>
        </p:txBody>
      </p:sp>
      <p:sp>
        <p:nvSpPr>
          <p:cNvPr id="69" name="Straight Connector 17"/>
          <p:cNvSpPr/>
          <p:nvPr/>
        </p:nvSpPr>
        <p:spPr>
          <a:xfrm>
            <a:off x="1396169" y="2421465"/>
            <a:ext cx="9407299" cy="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9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418668" y="982131"/>
            <a:ext cx="5469467" cy="4893736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293811" y="3031064"/>
            <a:ext cx="3718455" cy="2438406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1600"/>
            </a:pPr>
            <a:endParaRPr/>
          </a:p>
        </p:txBody>
      </p:sp>
      <p:sp>
        <p:nvSpPr>
          <p:cNvPr id="96" name="Straight Connector 15"/>
          <p:cNvSpPr/>
          <p:nvPr/>
        </p:nvSpPr>
        <p:spPr>
          <a:xfrm>
            <a:off x="1396169" y="2912533"/>
            <a:ext cx="3514499" cy="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1295399" y="1883831"/>
            <a:ext cx="6241816" cy="1371601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8094830" y="1041400"/>
            <a:ext cx="3063348" cy="4775200"/>
          </a:xfrm>
          <a:prstGeom prst="rect">
            <a:avLst/>
          </a:prstGeom>
          <a:ln w="57150">
            <a:solidFill>
              <a:srgbClr val="808080"/>
            </a:solidFill>
            <a:miter lim="800000"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95399" y="3255431"/>
            <a:ext cx="6241816" cy="1828801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1800"/>
            </a:lvl1pPr>
            <a:lvl2pPr marL="0" indent="457200" algn="ctr">
              <a:buClrTx/>
              <a:buSzTx/>
              <a:buFontTx/>
              <a:buNone/>
              <a:defRPr sz="1800"/>
            </a:lvl2pPr>
            <a:lvl3pPr marL="0" indent="914400" algn="ctr">
              <a:buClrTx/>
              <a:buSzTx/>
              <a:buFontTx/>
              <a:buNone/>
              <a:defRPr sz="1800"/>
            </a:lvl3pPr>
            <a:lvl4pPr marL="0" indent="1371600" algn="ctr">
              <a:buClrTx/>
              <a:buSzTx/>
              <a:buFontTx/>
              <a:buNone/>
              <a:defRPr sz="1800"/>
            </a:lvl4pPr>
            <a:lvl5pPr marL="0" indent="1828800" algn="ctr">
              <a:buClrTx/>
              <a:buSzTx/>
              <a:buFont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1295400" y="4815414"/>
            <a:ext cx="9609668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15" name="Picture Placeholder 2"/>
          <p:cNvSpPr>
            <a:spLocks noGrp="1"/>
          </p:cNvSpPr>
          <p:nvPr>
            <p:ph type="pic" idx="21"/>
          </p:nvPr>
        </p:nvSpPr>
        <p:spPr>
          <a:xfrm>
            <a:off x="1041426" y="1041399"/>
            <a:ext cx="10105974" cy="3335869"/>
          </a:xfrm>
          <a:prstGeom prst="rect">
            <a:avLst/>
          </a:prstGeom>
          <a:ln w="57150">
            <a:solidFill>
              <a:srgbClr val="808080"/>
            </a:solidFill>
            <a:miter lim="800000"/>
          </a:ln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95400" y="5382152"/>
            <a:ext cx="9609668" cy="493713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1400"/>
            </a:lvl1pPr>
            <a:lvl2pPr marL="0" indent="457200" algn="ctr">
              <a:buClrTx/>
              <a:buSzTx/>
              <a:buFontTx/>
              <a:buNone/>
              <a:defRPr sz="1400"/>
            </a:lvl2pPr>
            <a:lvl3pPr marL="0" indent="914400" algn="ctr">
              <a:buClrTx/>
              <a:buSzTx/>
              <a:buFontTx/>
              <a:buNone/>
              <a:defRPr sz="1400"/>
            </a:lvl3pPr>
            <a:lvl4pPr marL="0" indent="1371600" algn="ctr">
              <a:buClrTx/>
              <a:buSzTx/>
              <a:buFontTx/>
              <a:buNone/>
              <a:defRPr sz="1400"/>
            </a:lvl4pPr>
            <a:lvl5pPr marL="0" indent="1828800" algn="ctr">
              <a:buClrTx/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-15737" y="0"/>
            <a:ext cx="12229963" cy="6856215"/>
            <a:chOff x="0" y="0"/>
            <a:chExt cx="12229961" cy="6856214"/>
          </a:xfrm>
        </p:grpSpPr>
        <p:pic>
          <p:nvPicPr>
            <p:cNvPr id="2" name="Picture 7" descr="Picture 7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" name="Rectangle 8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4" name="Picture 9" descr="Picture 9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" name="Picture 10" descr="Picture 10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145272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673395" y="5986779"/>
            <a:ext cx="223204" cy="2438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62626"/>
          </a:solidFill>
          <a:uFillTx/>
          <a:latin typeface="+mj-lt"/>
          <a:ea typeface="+mj-ea"/>
          <a:cs typeface="+mj-cs"/>
          <a:sym typeface="Garamond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62626"/>
          </a:solidFill>
          <a:uFillTx/>
          <a:latin typeface="+mj-lt"/>
          <a:ea typeface="+mj-ea"/>
          <a:cs typeface="+mj-cs"/>
          <a:sym typeface="Garamond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62626"/>
          </a:solidFill>
          <a:uFillTx/>
          <a:latin typeface="+mj-lt"/>
          <a:ea typeface="+mj-ea"/>
          <a:cs typeface="+mj-cs"/>
          <a:sym typeface="Garamond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62626"/>
          </a:solidFill>
          <a:uFillTx/>
          <a:latin typeface="+mj-lt"/>
          <a:ea typeface="+mj-ea"/>
          <a:cs typeface="+mj-cs"/>
          <a:sym typeface="Garamond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62626"/>
          </a:solidFill>
          <a:uFillTx/>
          <a:latin typeface="+mj-lt"/>
          <a:ea typeface="+mj-ea"/>
          <a:cs typeface="+mj-cs"/>
          <a:sym typeface="Garamond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62626"/>
          </a:solidFill>
          <a:uFillTx/>
          <a:latin typeface="+mj-lt"/>
          <a:ea typeface="+mj-ea"/>
          <a:cs typeface="+mj-cs"/>
          <a:sym typeface="Garamond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62626"/>
          </a:solidFill>
          <a:uFillTx/>
          <a:latin typeface="+mj-lt"/>
          <a:ea typeface="+mj-ea"/>
          <a:cs typeface="+mj-cs"/>
          <a:sym typeface="Garamond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62626"/>
          </a:solidFill>
          <a:uFillTx/>
          <a:latin typeface="+mj-lt"/>
          <a:ea typeface="+mj-ea"/>
          <a:cs typeface="+mj-cs"/>
          <a:sym typeface="Garamond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62626"/>
          </a:solidFill>
          <a:uFillTx/>
          <a:latin typeface="+mj-lt"/>
          <a:ea typeface="+mj-ea"/>
          <a:cs typeface="+mj-cs"/>
          <a:sym typeface="Garamond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solidFill>
            <a:srgbClr val="262626"/>
          </a:solidFill>
          <a:uFillTx/>
          <a:latin typeface="+mj-lt"/>
          <a:ea typeface="+mj-ea"/>
          <a:cs typeface="+mj-cs"/>
          <a:sym typeface="Garamond"/>
        </a:defRPr>
      </a:lvl1pPr>
      <a:lvl2pPr marL="800100" marR="0" indent="-3429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solidFill>
            <a:srgbClr val="262626"/>
          </a:solidFill>
          <a:uFillTx/>
          <a:latin typeface="+mj-lt"/>
          <a:ea typeface="+mj-ea"/>
          <a:cs typeface="+mj-cs"/>
          <a:sym typeface="Garamond"/>
        </a:defRPr>
      </a:lvl2pPr>
      <a:lvl3pPr marL="1295400" marR="0" indent="-3810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solidFill>
            <a:srgbClr val="262626"/>
          </a:solidFill>
          <a:uFillTx/>
          <a:latin typeface="+mj-lt"/>
          <a:ea typeface="+mj-ea"/>
          <a:cs typeface="+mj-cs"/>
          <a:sym typeface="Garamond"/>
        </a:defRPr>
      </a:lvl3pPr>
      <a:lvl4pPr marL="1628775" marR="0" indent="-257175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solidFill>
            <a:srgbClr val="262626"/>
          </a:solidFill>
          <a:uFillTx/>
          <a:latin typeface="+mj-lt"/>
          <a:ea typeface="+mj-ea"/>
          <a:cs typeface="+mj-cs"/>
          <a:sym typeface="Garamond"/>
        </a:defRPr>
      </a:lvl4pPr>
      <a:lvl5pPr marL="2122714" marR="0" indent="-293914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solidFill>
            <a:srgbClr val="262626"/>
          </a:solidFill>
          <a:uFillTx/>
          <a:latin typeface="+mj-lt"/>
          <a:ea typeface="+mj-ea"/>
          <a:cs typeface="+mj-cs"/>
          <a:sym typeface="Garamond"/>
        </a:defRPr>
      </a:lvl5pPr>
      <a:lvl6pPr marL="2677885" marR="0" indent="-391885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solidFill>
            <a:srgbClr val="262626"/>
          </a:solidFill>
          <a:uFillTx/>
          <a:latin typeface="+mj-lt"/>
          <a:ea typeface="+mj-ea"/>
          <a:cs typeface="+mj-cs"/>
          <a:sym typeface="Garamond"/>
        </a:defRPr>
      </a:lvl6pPr>
      <a:lvl7pPr marL="3135085" marR="0" indent="-391885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solidFill>
            <a:srgbClr val="262626"/>
          </a:solidFill>
          <a:uFillTx/>
          <a:latin typeface="+mj-lt"/>
          <a:ea typeface="+mj-ea"/>
          <a:cs typeface="+mj-cs"/>
          <a:sym typeface="Garamond"/>
        </a:defRPr>
      </a:lvl7pPr>
      <a:lvl8pPr marL="3592285" marR="0" indent="-391885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solidFill>
            <a:srgbClr val="262626"/>
          </a:solidFill>
          <a:uFillTx/>
          <a:latin typeface="+mj-lt"/>
          <a:ea typeface="+mj-ea"/>
          <a:cs typeface="+mj-cs"/>
          <a:sym typeface="Garamond"/>
        </a:defRPr>
      </a:lvl8pPr>
      <a:lvl9pPr marL="4049485" marR="0" indent="-391885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sz="2400" b="0" i="0" u="none" strike="noStrike" cap="none" spc="0" baseline="0">
          <a:solidFill>
            <a:srgbClr val="262626"/>
          </a:solidFill>
          <a:uFillTx/>
          <a:latin typeface="+mj-lt"/>
          <a:ea typeface="+mj-ea"/>
          <a:cs typeface="+mj-cs"/>
          <a:sym typeface="Garamond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itle 1"/>
          <p:cNvSpPr txBox="1">
            <a:spLocks noGrp="1"/>
          </p:cNvSpPr>
          <p:nvPr>
            <p:ph type="ctrTitle"/>
          </p:nvPr>
        </p:nvSpPr>
        <p:spPr>
          <a:xfrm>
            <a:off x="3110344" y="1806476"/>
            <a:ext cx="5971311" cy="151553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448055">
              <a:defRPr sz="4704">
                <a:latin typeface="Amasis MT Pro Black"/>
                <a:ea typeface="Amasis MT Pro Black"/>
                <a:cs typeface="Amasis MT Pro Black"/>
                <a:sym typeface="Amasis MT Pro Black"/>
              </a:defRPr>
            </a:pP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rgbClr val="C00000"/>
                </a:solidFill>
              </a:rPr>
              <a:t>Baptism</a:t>
            </a:r>
            <a:r>
              <a:rPr lang="en-US" dirty="0">
                <a:solidFill>
                  <a:schemeClr val="tx1"/>
                </a:solidFill>
              </a:rPr>
              <a:t> of </a:t>
            </a:r>
            <a:r>
              <a:rPr lang="en-US" dirty="0">
                <a:solidFill>
                  <a:srgbClr val="C00000"/>
                </a:solidFill>
              </a:rPr>
              <a:t>Jesus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342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2692398" y="3657596"/>
            <a:ext cx="6815669" cy="13208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z="3200" dirty="0"/>
              <a:t>Matthew 3:13-17</a:t>
            </a:r>
          </a:p>
          <a:p>
            <a:endParaRPr sz="24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052945" y="2732767"/>
            <a:ext cx="10086109" cy="33089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spcBef>
                <a:spcPts val="1000"/>
              </a:spcBef>
              <a:buSzTx/>
              <a:buNone/>
              <a:defRPr sz="4800" b="1">
                <a:solidFill>
                  <a:srgbClr val="C00000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“to fulfill all </a:t>
            </a:r>
            <a:r>
              <a:rPr lang="en-US" dirty="0">
                <a:solidFill>
                  <a:srgbClr val="C00000"/>
                </a:solidFill>
              </a:rPr>
              <a:t>righteousness</a:t>
            </a:r>
            <a:r>
              <a:rPr lang="en-US" dirty="0">
                <a:solidFill>
                  <a:schemeClr val="tx1"/>
                </a:solidFill>
              </a:rPr>
              <a:t>”</a:t>
            </a:r>
          </a:p>
          <a:p>
            <a:pPr marL="0" indent="0" algn="ctr">
              <a:spcBef>
                <a:spcPts val="1000"/>
              </a:spcBef>
              <a:buSzTx/>
              <a:buNone/>
              <a:defRPr sz="4800" b="1">
                <a:solidFill>
                  <a:srgbClr val="C00000"/>
                </a:solidFill>
              </a:defRPr>
            </a:pPr>
            <a:r>
              <a:rPr lang="en-US" dirty="0">
                <a:solidFill>
                  <a:srgbClr val="C00000"/>
                </a:solidFill>
              </a:rPr>
              <a:t>Conformity</a:t>
            </a:r>
            <a:r>
              <a:rPr lang="en-US" dirty="0">
                <a:solidFill>
                  <a:schemeClr val="tx1"/>
                </a:solidFill>
              </a:rPr>
              <a:t> to the </a:t>
            </a:r>
            <a:r>
              <a:rPr lang="en-US" dirty="0">
                <a:solidFill>
                  <a:srgbClr val="C00000"/>
                </a:solidFill>
              </a:rPr>
              <a:t>Divine will </a:t>
            </a:r>
            <a:r>
              <a:rPr lang="en-US" dirty="0">
                <a:solidFill>
                  <a:schemeClr val="tx1"/>
                </a:solidFill>
              </a:rPr>
              <a:t>of God in </a:t>
            </a:r>
            <a:r>
              <a:rPr lang="en-US" dirty="0">
                <a:solidFill>
                  <a:srgbClr val="C00000"/>
                </a:solidFill>
              </a:rPr>
              <a:t>purpose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rgbClr val="C00000"/>
                </a:solidFill>
              </a:rPr>
              <a:t>thought</a:t>
            </a:r>
            <a:r>
              <a:rPr lang="en-US" dirty="0">
                <a:solidFill>
                  <a:schemeClr val="tx1"/>
                </a:solidFill>
              </a:rPr>
              <a:t>, and </a:t>
            </a:r>
            <a:r>
              <a:rPr lang="en-US" dirty="0">
                <a:solidFill>
                  <a:srgbClr val="C00000"/>
                </a:solidFill>
              </a:rPr>
              <a:t>action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DA346A-FB3B-4C51-E52E-0E18BE9FFA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6230" y="816304"/>
            <a:ext cx="9259540" cy="137685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defTabSz="388620">
              <a:spcBef>
                <a:spcPts val="1800"/>
              </a:spcBef>
              <a:spcAft>
                <a:spcPts val="600"/>
              </a:spcAft>
              <a:defRPr sz="4080">
                <a:latin typeface="Amasis MT Pro Black"/>
                <a:ea typeface="Amasis MT Pro Black"/>
                <a:cs typeface="Amasis MT Pro Black"/>
                <a:sym typeface="Amasis MT Pro Black"/>
              </a:defRPr>
            </a:pPr>
            <a:r>
              <a:rPr lang="en-US" sz="4800" dirty="0">
                <a:solidFill>
                  <a:schemeClr val="tx1"/>
                </a:solidFill>
              </a:rPr>
              <a:t>The </a:t>
            </a:r>
            <a:r>
              <a:rPr lang="en-US" sz="4800" dirty="0">
                <a:solidFill>
                  <a:srgbClr val="C00000"/>
                </a:solidFill>
              </a:rPr>
              <a:t>Baptism</a:t>
            </a:r>
            <a:r>
              <a:rPr lang="en-US" sz="4800" dirty="0">
                <a:solidFill>
                  <a:schemeClr val="tx1"/>
                </a:solidFill>
              </a:rPr>
              <a:t> of </a:t>
            </a:r>
            <a:r>
              <a:rPr lang="en-US" sz="4800" dirty="0">
                <a:solidFill>
                  <a:srgbClr val="C00000"/>
                </a:solidFill>
              </a:rPr>
              <a:t>Jesus</a:t>
            </a:r>
            <a:br>
              <a:rPr lang="en-US" sz="4800" dirty="0"/>
            </a:br>
            <a:r>
              <a:rPr lang="en-US" sz="2800" dirty="0"/>
              <a:t>Matthew 3:13-17</a:t>
            </a:r>
            <a:endParaRPr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6303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052946" y="2604655"/>
            <a:ext cx="10002982" cy="35652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spcBef>
                <a:spcPts val="1000"/>
              </a:spcBef>
              <a:buSzTx/>
              <a:buNone/>
              <a:defRPr sz="4800" b="1">
                <a:solidFill>
                  <a:srgbClr val="C00000"/>
                </a:solidFill>
              </a:defRPr>
            </a:pPr>
            <a:r>
              <a:rPr lang="en-US" sz="4400" dirty="0">
                <a:solidFill>
                  <a:schemeClr val="tx1"/>
                </a:solidFill>
              </a:rPr>
              <a:t>“to fulfill all </a:t>
            </a:r>
            <a:r>
              <a:rPr lang="en-US" sz="4400" dirty="0">
                <a:solidFill>
                  <a:srgbClr val="C00000"/>
                </a:solidFill>
              </a:rPr>
              <a:t>righteousness</a:t>
            </a:r>
            <a:r>
              <a:rPr lang="en-US" sz="4400" dirty="0">
                <a:solidFill>
                  <a:schemeClr val="tx1"/>
                </a:solidFill>
              </a:rPr>
              <a:t>”</a:t>
            </a:r>
          </a:p>
          <a:p>
            <a:pPr marL="0" indent="0" algn="ctr">
              <a:spcBef>
                <a:spcPts val="1000"/>
              </a:spcBef>
              <a:buSzTx/>
              <a:buNone/>
              <a:defRPr sz="4800" b="1">
                <a:solidFill>
                  <a:srgbClr val="C00000"/>
                </a:solidFill>
              </a:defRPr>
            </a:pPr>
            <a:r>
              <a:rPr lang="en-US" sz="4400" dirty="0">
                <a:solidFill>
                  <a:srgbClr val="C00000"/>
                </a:solidFill>
              </a:rPr>
              <a:t>Conformity</a:t>
            </a:r>
            <a:r>
              <a:rPr lang="en-US" sz="4400" dirty="0">
                <a:solidFill>
                  <a:schemeClr val="tx1"/>
                </a:solidFill>
              </a:rPr>
              <a:t> to the </a:t>
            </a:r>
            <a:r>
              <a:rPr lang="en-US" sz="4400" dirty="0">
                <a:solidFill>
                  <a:srgbClr val="C00000"/>
                </a:solidFill>
              </a:rPr>
              <a:t>Divine will </a:t>
            </a:r>
            <a:r>
              <a:rPr lang="en-US" sz="4400" dirty="0">
                <a:solidFill>
                  <a:schemeClr val="tx1"/>
                </a:solidFill>
              </a:rPr>
              <a:t>of God in </a:t>
            </a:r>
            <a:r>
              <a:rPr lang="en-US" sz="4400" dirty="0">
                <a:solidFill>
                  <a:srgbClr val="C00000"/>
                </a:solidFill>
              </a:rPr>
              <a:t>purpose</a:t>
            </a:r>
            <a:r>
              <a:rPr lang="en-US" sz="4400" dirty="0">
                <a:solidFill>
                  <a:schemeClr val="tx1"/>
                </a:solidFill>
              </a:rPr>
              <a:t>, </a:t>
            </a:r>
            <a:r>
              <a:rPr lang="en-US" sz="4400" dirty="0">
                <a:solidFill>
                  <a:srgbClr val="C00000"/>
                </a:solidFill>
              </a:rPr>
              <a:t>thought</a:t>
            </a:r>
            <a:r>
              <a:rPr lang="en-US" sz="4400" dirty="0">
                <a:solidFill>
                  <a:schemeClr val="tx1"/>
                </a:solidFill>
              </a:rPr>
              <a:t>, and </a:t>
            </a:r>
            <a:r>
              <a:rPr lang="en-US" sz="4400" dirty="0">
                <a:solidFill>
                  <a:srgbClr val="C00000"/>
                </a:solidFill>
              </a:rPr>
              <a:t>action</a:t>
            </a:r>
            <a:r>
              <a:rPr lang="en-US" sz="4400" dirty="0">
                <a:solidFill>
                  <a:schemeClr val="tx1"/>
                </a:solidFill>
              </a:rPr>
              <a:t>.</a:t>
            </a:r>
          </a:p>
          <a:p>
            <a:pPr marL="0" indent="0" algn="ctr">
              <a:spcBef>
                <a:spcPts val="1000"/>
              </a:spcBef>
              <a:buSzTx/>
              <a:buNone/>
              <a:defRPr sz="4800" b="1">
                <a:solidFill>
                  <a:srgbClr val="C00000"/>
                </a:solidFill>
              </a:defRPr>
            </a:pPr>
            <a:r>
              <a:rPr lang="en-US" sz="4400" dirty="0">
                <a:solidFill>
                  <a:schemeClr val="tx1"/>
                </a:solidFill>
                <a:sym typeface="Wingdings" panose="05000000000000000000" pitchFamily="2" charset="2"/>
              </a:rPr>
              <a:t>Jesus sets an </a:t>
            </a:r>
            <a:r>
              <a:rPr lang="en-US" sz="4400" dirty="0">
                <a:solidFill>
                  <a:srgbClr val="C00000"/>
                </a:solidFill>
                <a:sym typeface="Wingdings" panose="05000000000000000000" pitchFamily="2" charset="2"/>
              </a:rPr>
              <a:t>example</a:t>
            </a:r>
            <a:r>
              <a:rPr lang="en-US" sz="4400" dirty="0">
                <a:solidFill>
                  <a:schemeClr val="tx1"/>
                </a:solidFill>
                <a:sym typeface="Wingdings" panose="05000000000000000000" pitchFamily="2" charset="2"/>
              </a:rPr>
              <a:t> of obedience.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DA346A-FB3B-4C51-E52E-0E18BE9FFA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6230" y="816304"/>
            <a:ext cx="9259540" cy="137685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defTabSz="388620">
              <a:spcBef>
                <a:spcPts val="1800"/>
              </a:spcBef>
              <a:spcAft>
                <a:spcPts val="600"/>
              </a:spcAft>
              <a:defRPr sz="4080">
                <a:latin typeface="Amasis MT Pro Black"/>
                <a:ea typeface="Amasis MT Pro Black"/>
                <a:cs typeface="Amasis MT Pro Black"/>
                <a:sym typeface="Amasis MT Pro Black"/>
              </a:defRPr>
            </a:pPr>
            <a:r>
              <a:rPr lang="en-US" sz="4800" dirty="0">
                <a:solidFill>
                  <a:schemeClr val="tx1"/>
                </a:solidFill>
              </a:rPr>
              <a:t>The </a:t>
            </a:r>
            <a:r>
              <a:rPr lang="en-US" sz="4800" dirty="0">
                <a:solidFill>
                  <a:srgbClr val="C00000"/>
                </a:solidFill>
              </a:rPr>
              <a:t>Baptism</a:t>
            </a:r>
            <a:r>
              <a:rPr lang="en-US" sz="4800" dirty="0">
                <a:solidFill>
                  <a:schemeClr val="tx1"/>
                </a:solidFill>
              </a:rPr>
              <a:t> of </a:t>
            </a:r>
            <a:r>
              <a:rPr lang="en-US" sz="4800" dirty="0">
                <a:solidFill>
                  <a:srgbClr val="C00000"/>
                </a:solidFill>
              </a:rPr>
              <a:t>Jesus</a:t>
            </a:r>
            <a:br>
              <a:rPr lang="en-US" sz="4800" dirty="0"/>
            </a:br>
            <a:r>
              <a:rPr lang="en-US" sz="2800" dirty="0"/>
              <a:t>Matthew 3:13-17</a:t>
            </a:r>
            <a:endParaRPr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48749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094509" y="2937165"/>
            <a:ext cx="10002982" cy="28540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spcBef>
                <a:spcPts val="1000"/>
              </a:spcBef>
              <a:buSzTx/>
              <a:buNone/>
              <a:defRPr sz="4800" b="1">
                <a:solidFill>
                  <a:srgbClr val="C00000"/>
                </a:solidFill>
              </a:defRPr>
            </a:pPr>
            <a:r>
              <a:rPr lang="en-US" sz="4800" dirty="0">
                <a:solidFill>
                  <a:srgbClr val="C00000"/>
                </a:solidFill>
              </a:rPr>
              <a:t>Conformity</a:t>
            </a:r>
            <a:r>
              <a:rPr lang="en-US" sz="4800" dirty="0">
                <a:solidFill>
                  <a:schemeClr val="tx1"/>
                </a:solidFill>
              </a:rPr>
              <a:t> to the </a:t>
            </a:r>
            <a:r>
              <a:rPr lang="en-US" sz="4800" dirty="0">
                <a:solidFill>
                  <a:srgbClr val="C00000"/>
                </a:solidFill>
              </a:rPr>
              <a:t>Divine will </a:t>
            </a:r>
            <a:r>
              <a:rPr lang="en-US" sz="4800" dirty="0">
                <a:solidFill>
                  <a:schemeClr val="tx1"/>
                </a:solidFill>
              </a:rPr>
              <a:t>of God in purpose, thought, and action.</a:t>
            </a:r>
          </a:p>
          <a:p>
            <a:pPr marL="0" indent="0" algn="ctr">
              <a:spcBef>
                <a:spcPts val="1000"/>
              </a:spcBef>
              <a:buSzTx/>
              <a:buNone/>
              <a:defRPr sz="4800" b="1">
                <a:solidFill>
                  <a:srgbClr val="C00000"/>
                </a:solidFill>
              </a:defRPr>
            </a:pPr>
            <a:r>
              <a:rPr lang="en-US" sz="4800" dirty="0">
                <a:solidFill>
                  <a:schemeClr val="tx1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* </a:t>
            </a:r>
            <a:r>
              <a:rPr lang="en-US" sz="4800" dirty="0">
                <a:solidFill>
                  <a:srgbClr val="C00000"/>
                </a:solidFill>
                <a:highlight>
                  <a:srgbClr val="FFFF00"/>
                </a:highlight>
              </a:rPr>
              <a:t>Christ</a:t>
            </a:r>
            <a:r>
              <a:rPr lang="en-US" sz="4800" dirty="0">
                <a:solidFill>
                  <a:schemeClr val="tx1"/>
                </a:solidFill>
                <a:highlight>
                  <a:srgbClr val="FFFF00"/>
                </a:highlight>
              </a:rPr>
              <a:t> leads the way for </a:t>
            </a:r>
            <a:r>
              <a:rPr lang="en-US" sz="4800" dirty="0">
                <a:solidFill>
                  <a:srgbClr val="C00000"/>
                </a:solidFill>
                <a:highlight>
                  <a:srgbClr val="FFFF00"/>
                </a:highlight>
              </a:rPr>
              <a:t>Christ</a:t>
            </a:r>
            <a:r>
              <a:rPr lang="en-US" sz="4800" dirty="0">
                <a:solidFill>
                  <a:schemeClr val="tx1"/>
                </a:solidFill>
                <a:highlight>
                  <a:srgbClr val="FFFF00"/>
                </a:highlight>
              </a:rPr>
              <a:t>ians! </a:t>
            </a:r>
            <a:r>
              <a:rPr lang="en-US" sz="4800" dirty="0">
                <a:solidFill>
                  <a:schemeClr val="tx1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*</a:t>
            </a:r>
            <a:endParaRPr lang="en-US" sz="48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DA346A-FB3B-4C51-E52E-0E18BE9FFA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6230" y="816304"/>
            <a:ext cx="9259540" cy="137685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defTabSz="388620">
              <a:spcBef>
                <a:spcPts val="1800"/>
              </a:spcBef>
              <a:spcAft>
                <a:spcPts val="600"/>
              </a:spcAft>
              <a:defRPr sz="4080">
                <a:latin typeface="Amasis MT Pro Black"/>
                <a:ea typeface="Amasis MT Pro Black"/>
                <a:cs typeface="Amasis MT Pro Black"/>
                <a:sym typeface="Amasis MT Pro Black"/>
              </a:defRPr>
            </a:pPr>
            <a:r>
              <a:rPr lang="en-US" sz="4800" dirty="0">
                <a:solidFill>
                  <a:schemeClr val="tx1"/>
                </a:solidFill>
              </a:rPr>
              <a:t>The </a:t>
            </a:r>
            <a:r>
              <a:rPr lang="en-US" sz="4800" dirty="0">
                <a:solidFill>
                  <a:srgbClr val="C00000"/>
                </a:solidFill>
              </a:rPr>
              <a:t>Baptism</a:t>
            </a:r>
            <a:r>
              <a:rPr lang="en-US" sz="4800" dirty="0">
                <a:solidFill>
                  <a:schemeClr val="tx1"/>
                </a:solidFill>
              </a:rPr>
              <a:t> of </a:t>
            </a:r>
            <a:r>
              <a:rPr lang="en-US" sz="4800" dirty="0">
                <a:solidFill>
                  <a:srgbClr val="C00000"/>
                </a:solidFill>
              </a:rPr>
              <a:t>Jesus</a:t>
            </a:r>
            <a:br>
              <a:rPr lang="en-US" sz="4800" dirty="0"/>
            </a:br>
            <a:r>
              <a:rPr lang="en-US" sz="2800" dirty="0"/>
              <a:t>Matthew 3:13-17</a:t>
            </a:r>
            <a:endParaRPr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3702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094509" y="2900218"/>
            <a:ext cx="10002982" cy="26877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spcBef>
                <a:spcPts val="1000"/>
              </a:spcBef>
              <a:buSzTx/>
              <a:buNone/>
              <a:defRPr sz="4800" b="1">
                <a:solidFill>
                  <a:srgbClr val="C00000"/>
                </a:solidFill>
              </a:defRPr>
            </a:pPr>
            <a:r>
              <a:rPr lang="en-US" sz="4800" dirty="0">
                <a:solidFill>
                  <a:schemeClr val="tx1"/>
                </a:solidFill>
              </a:rPr>
              <a:t>An important </a:t>
            </a:r>
            <a:r>
              <a:rPr lang="en-US" sz="4800" dirty="0">
                <a:solidFill>
                  <a:srgbClr val="C00000"/>
                </a:solidFill>
              </a:rPr>
              <a:t>question</a:t>
            </a:r>
            <a:r>
              <a:rPr lang="en-US" sz="48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DA346A-FB3B-4C51-E52E-0E18BE9FFA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6230" y="816304"/>
            <a:ext cx="9259540" cy="137685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defTabSz="388620">
              <a:spcBef>
                <a:spcPts val="1800"/>
              </a:spcBef>
              <a:spcAft>
                <a:spcPts val="600"/>
              </a:spcAft>
              <a:defRPr sz="4080">
                <a:latin typeface="Amasis MT Pro Black"/>
                <a:ea typeface="Amasis MT Pro Black"/>
                <a:cs typeface="Amasis MT Pro Black"/>
                <a:sym typeface="Amasis MT Pro Black"/>
              </a:defRPr>
            </a:pPr>
            <a:r>
              <a:rPr lang="en-US" sz="4800" dirty="0">
                <a:solidFill>
                  <a:schemeClr val="tx1"/>
                </a:solidFill>
              </a:rPr>
              <a:t>The </a:t>
            </a:r>
            <a:r>
              <a:rPr lang="en-US" sz="4800" dirty="0">
                <a:solidFill>
                  <a:srgbClr val="C00000"/>
                </a:solidFill>
              </a:rPr>
              <a:t>Baptism</a:t>
            </a:r>
            <a:r>
              <a:rPr lang="en-US" sz="4800" dirty="0">
                <a:solidFill>
                  <a:schemeClr val="tx1"/>
                </a:solidFill>
              </a:rPr>
              <a:t> of </a:t>
            </a:r>
            <a:r>
              <a:rPr lang="en-US" sz="4800" dirty="0">
                <a:solidFill>
                  <a:srgbClr val="C00000"/>
                </a:solidFill>
              </a:rPr>
              <a:t>Jesus</a:t>
            </a:r>
            <a:br>
              <a:rPr lang="en-US" sz="4800" dirty="0"/>
            </a:br>
            <a:r>
              <a:rPr lang="en-US" sz="2800" dirty="0"/>
              <a:t>Matthew 3:13-17</a:t>
            </a:r>
            <a:endParaRPr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69314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094509" y="2900218"/>
            <a:ext cx="10002982" cy="26877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spcBef>
                <a:spcPts val="1000"/>
              </a:spcBef>
              <a:buSzTx/>
              <a:buNone/>
              <a:defRPr sz="4800" b="1">
                <a:solidFill>
                  <a:srgbClr val="C00000"/>
                </a:solidFill>
              </a:defRPr>
            </a:pPr>
            <a:r>
              <a:rPr lang="en-US" sz="4800" dirty="0">
                <a:solidFill>
                  <a:schemeClr val="tx1"/>
                </a:solidFill>
              </a:rPr>
              <a:t>An important </a:t>
            </a:r>
            <a:r>
              <a:rPr lang="en-US" sz="4800" dirty="0">
                <a:solidFill>
                  <a:srgbClr val="C00000"/>
                </a:solidFill>
              </a:rPr>
              <a:t>question</a:t>
            </a:r>
            <a:r>
              <a:rPr lang="en-US" sz="4800" dirty="0">
                <a:solidFill>
                  <a:schemeClr val="tx1"/>
                </a:solidFill>
              </a:rPr>
              <a:t>:</a:t>
            </a:r>
          </a:p>
          <a:p>
            <a:pPr marL="0" indent="0" algn="ctr">
              <a:spcBef>
                <a:spcPts val="1000"/>
              </a:spcBef>
              <a:buSzTx/>
              <a:buNone/>
              <a:defRPr sz="4800" b="1">
                <a:solidFill>
                  <a:srgbClr val="C00000"/>
                </a:solidFill>
              </a:defRPr>
            </a:pPr>
            <a:r>
              <a:rPr lang="en-US" sz="4800" dirty="0">
                <a:solidFill>
                  <a:schemeClr val="tx1"/>
                </a:solidFill>
              </a:rPr>
              <a:t>What does Jesus </a:t>
            </a:r>
            <a:r>
              <a:rPr lang="en-US" sz="4800" dirty="0">
                <a:solidFill>
                  <a:srgbClr val="C00000"/>
                </a:solidFill>
              </a:rPr>
              <a:t>ask you to do </a:t>
            </a:r>
            <a:r>
              <a:rPr lang="en-US" sz="4800" dirty="0">
                <a:solidFill>
                  <a:schemeClr val="tx1"/>
                </a:solidFill>
              </a:rPr>
              <a:t>that He wasn’t willing </a:t>
            </a:r>
            <a:r>
              <a:rPr lang="en-US" sz="4800" dirty="0">
                <a:solidFill>
                  <a:srgbClr val="C00000"/>
                </a:solidFill>
              </a:rPr>
              <a:t>to do Himself</a:t>
            </a:r>
            <a:r>
              <a:rPr lang="en-US" sz="4800" dirty="0">
                <a:solidFill>
                  <a:schemeClr val="tx1"/>
                </a:solidFill>
              </a:rPr>
              <a:t>?</a:t>
            </a:r>
            <a:endParaRPr lang="en-US" sz="48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DA346A-FB3B-4C51-E52E-0E18BE9FFA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6230" y="816304"/>
            <a:ext cx="9259540" cy="137685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defTabSz="388620">
              <a:spcBef>
                <a:spcPts val="1800"/>
              </a:spcBef>
              <a:spcAft>
                <a:spcPts val="600"/>
              </a:spcAft>
              <a:defRPr sz="4080">
                <a:latin typeface="Amasis MT Pro Black"/>
                <a:ea typeface="Amasis MT Pro Black"/>
                <a:cs typeface="Amasis MT Pro Black"/>
                <a:sym typeface="Amasis MT Pro Black"/>
              </a:defRPr>
            </a:pPr>
            <a:r>
              <a:rPr lang="en-US" sz="4800" dirty="0">
                <a:solidFill>
                  <a:schemeClr val="tx1"/>
                </a:solidFill>
              </a:rPr>
              <a:t>The </a:t>
            </a:r>
            <a:r>
              <a:rPr lang="en-US" sz="4800" dirty="0">
                <a:solidFill>
                  <a:srgbClr val="C00000"/>
                </a:solidFill>
              </a:rPr>
              <a:t>Baptism</a:t>
            </a:r>
            <a:r>
              <a:rPr lang="en-US" sz="4800" dirty="0">
                <a:solidFill>
                  <a:schemeClr val="tx1"/>
                </a:solidFill>
              </a:rPr>
              <a:t> of </a:t>
            </a:r>
            <a:r>
              <a:rPr lang="en-US" sz="4800" dirty="0">
                <a:solidFill>
                  <a:srgbClr val="C00000"/>
                </a:solidFill>
              </a:rPr>
              <a:t>Jesus</a:t>
            </a:r>
            <a:br>
              <a:rPr lang="en-US" sz="4800" dirty="0"/>
            </a:br>
            <a:r>
              <a:rPr lang="en-US" sz="2800" dirty="0"/>
              <a:t>Matthew 3:13-17</a:t>
            </a:r>
            <a:endParaRPr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9335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649050" y="2401454"/>
            <a:ext cx="8893899" cy="3870037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spcBef>
                <a:spcPts val="1000"/>
              </a:spcBef>
              <a:buClr>
                <a:srgbClr val="C00000"/>
              </a:buClr>
              <a:buSzTx/>
              <a:buNone/>
              <a:defRPr sz="4800" b="1">
                <a:solidFill>
                  <a:srgbClr val="C00000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The baptism of Jesus is…</a:t>
            </a:r>
          </a:p>
          <a:p>
            <a:pPr marL="914400" indent="-914400">
              <a:spcBef>
                <a:spcPts val="1000"/>
              </a:spcBef>
              <a:buClr>
                <a:srgbClr val="C00000"/>
              </a:buClr>
              <a:buSzTx/>
              <a:buFont typeface="+mj-lt"/>
              <a:buAutoNum type="arabicPeriod"/>
              <a:defRPr sz="4800" b="1">
                <a:solidFill>
                  <a:srgbClr val="C00000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dirty="0">
                <a:solidFill>
                  <a:srgbClr val="C00000"/>
                </a:solidFill>
              </a:rPr>
              <a:t>picture</a:t>
            </a:r>
            <a:r>
              <a:rPr lang="en-US" dirty="0">
                <a:solidFill>
                  <a:schemeClr val="tx1"/>
                </a:solidFill>
              </a:rPr>
              <a:t> of His </a:t>
            </a:r>
            <a:r>
              <a:rPr lang="en-US" dirty="0">
                <a:solidFill>
                  <a:srgbClr val="C00000"/>
                </a:solidFill>
              </a:rPr>
              <a:t>purpose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914400" indent="-914400">
              <a:spcBef>
                <a:spcPts val="1000"/>
              </a:spcBef>
              <a:buClr>
                <a:srgbClr val="C00000"/>
              </a:buClr>
              <a:buSzTx/>
              <a:buFont typeface="+mj-lt"/>
              <a:buAutoNum type="arabicPeriod"/>
              <a:defRPr sz="4800" b="1">
                <a:solidFill>
                  <a:srgbClr val="C00000"/>
                </a:solidFill>
              </a:defRPr>
            </a:pPr>
            <a:r>
              <a:rPr lang="en-US" dirty="0">
                <a:solidFill>
                  <a:srgbClr val="C00000"/>
                </a:solidFill>
              </a:rPr>
              <a:t>paving</a:t>
            </a:r>
            <a:r>
              <a:rPr lang="en-US" dirty="0">
                <a:solidFill>
                  <a:schemeClr val="tx1"/>
                </a:solidFill>
              </a:rPr>
              <a:t> the way for His </a:t>
            </a:r>
            <a:r>
              <a:rPr lang="en-US" dirty="0">
                <a:solidFill>
                  <a:srgbClr val="C00000"/>
                </a:solidFill>
              </a:rPr>
              <a:t>pupils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914400" indent="-914400">
              <a:spcBef>
                <a:spcPts val="1000"/>
              </a:spcBef>
              <a:buClr>
                <a:srgbClr val="C00000"/>
              </a:buClr>
              <a:buSzTx/>
              <a:buFont typeface="+mj-lt"/>
              <a:buAutoNum type="arabicPeriod"/>
              <a:defRPr sz="4800" b="1">
                <a:solidFill>
                  <a:srgbClr val="C00000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dirty="0">
                <a:solidFill>
                  <a:srgbClr val="C00000"/>
                </a:solidFill>
              </a:rPr>
              <a:t>platform</a:t>
            </a:r>
            <a:r>
              <a:rPr lang="en-US" dirty="0">
                <a:solidFill>
                  <a:schemeClr val="tx1"/>
                </a:solidFill>
              </a:rPr>
              <a:t> for the </a:t>
            </a:r>
            <a:r>
              <a:rPr lang="en-US" dirty="0">
                <a:solidFill>
                  <a:srgbClr val="C00000"/>
                </a:solidFill>
              </a:rPr>
              <a:t>proclamation</a:t>
            </a:r>
            <a:r>
              <a:rPr lang="en-US" dirty="0">
                <a:solidFill>
                  <a:schemeClr val="tx1"/>
                </a:solidFill>
              </a:rPr>
              <a:t> of God’s </a:t>
            </a:r>
            <a:r>
              <a:rPr lang="en-US" dirty="0">
                <a:solidFill>
                  <a:srgbClr val="C00000"/>
                </a:solidFill>
              </a:rPr>
              <a:t>pleasure</a:t>
            </a:r>
            <a:r>
              <a:rPr lang="en-US" dirty="0">
                <a:solidFill>
                  <a:schemeClr val="tx1"/>
                </a:solidFill>
              </a:rPr>
              <a:t> in His Son.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DA346A-FB3B-4C51-E52E-0E18BE9FFA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6230" y="816304"/>
            <a:ext cx="9259540" cy="137685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defTabSz="388620">
              <a:spcBef>
                <a:spcPts val="1800"/>
              </a:spcBef>
              <a:spcAft>
                <a:spcPts val="600"/>
              </a:spcAft>
              <a:defRPr sz="4080">
                <a:latin typeface="Amasis MT Pro Black"/>
                <a:ea typeface="Amasis MT Pro Black"/>
                <a:cs typeface="Amasis MT Pro Black"/>
                <a:sym typeface="Amasis MT Pro Black"/>
              </a:defRPr>
            </a:pPr>
            <a:r>
              <a:rPr lang="en-US" sz="4800" dirty="0">
                <a:solidFill>
                  <a:schemeClr val="tx1"/>
                </a:solidFill>
              </a:rPr>
              <a:t>The </a:t>
            </a:r>
            <a:r>
              <a:rPr lang="en-US" sz="4800" dirty="0">
                <a:solidFill>
                  <a:srgbClr val="C00000"/>
                </a:solidFill>
              </a:rPr>
              <a:t>Baptism</a:t>
            </a:r>
            <a:r>
              <a:rPr lang="en-US" sz="4800" dirty="0">
                <a:solidFill>
                  <a:schemeClr val="tx1"/>
                </a:solidFill>
              </a:rPr>
              <a:t> of </a:t>
            </a:r>
            <a:r>
              <a:rPr lang="en-US" sz="4800" dirty="0">
                <a:solidFill>
                  <a:srgbClr val="C00000"/>
                </a:solidFill>
              </a:rPr>
              <a:t>Jesus</a:t>
            </a:r>
            <a:br>
              <a:rPr lang="en-US" sz="4800" dirty="0"/>
            </a:br>
            <a:r>
              <a:rPr lang="en-US" sz="2800" dirty="0"/>
              <a:t>Matthew 3:13-17</a:t>
            </a:r>
            <a:endParaRPr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2220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649050" y="2401454"/>
            <a:ext cx="8893899" cy="38700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spcBef>
                <a:spcPts val="1000"/>
              </a:spcBef>
              <a:buClr>
                <a:srgbClr val="C00000"/>
              </a:buClr>
              <a:buSzTx/>
              <a:buNone/>
              <a:defRPr sz="4800" b="1">
                <a:solidFill>
                  <a:srgbClr val="C00000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Imagine this:</a:t>
            </a:r>
          </a:p>
          <a:p>
            <a:pPr marL="0" indent="0" algn="ctr">
              <a:spcBef>
                <a:spcPts val="1000"/>
              </a:spcBef>
              <a:buClr>
                <a:srgbClr val="C00000"/>
              </a:buClr>
              <a:buSzTx/>
              <a:buNone/>
              <a:defRPr sz="4800" b="1">
                <a:solidFill>
                  <a:srgbClr val="C00000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“the </a:t>
            </a:r>
            <a:r>
              <a:rPr lang="en-US" dirty="0">
                <a:solidFill>
                  <a:srgbClr val="C00000"/>
                </a:solidFill>
              </a:rPr>
              <a:t>heavens</a:t>
            </a:r>
            <a:r>
              <a:rPr lang="en-US" dirty="0">
                <a:solidFill>
                  <a:schemeClr val="tx1"/>
                </a:solidFill>
              </a:rPr>
              <a:t> were </a:t>
            </a:r>
            <a:r>
              <a:rPr lang="en-US" dirty="0">
                <a:solidFill>
                  <a:srgbClr val="C00000"/>
                </a:solidFill>
              </a:rPr>
              <a:t>opened</a:t>
            </a:r>
            <a:r>
              <a:rPr lang="en-US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DA346A-FB3B-4C51-E52E-0E18BE9FFA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6230" y="816304"/>
            <a:ext cx="9259540" cy="137685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defTabSz="388620">
              <a:spcBef>
                <a:spcPts val="1800"/>
              </a:spcBef>
              <a:spcAft>
                <a:spcPts val="600"/>
              </a:spcAft>
              <a:defRPr sz="4080">
                <a:latin typeface="Amasis MT Pro Black"/>
                <a:ea typeface="Amasis MT Pro Black"/>
                <a:cs typeface="Amasis MT Pro Black"/>
                <a:sym typeface="Amasis MT Pro Black"/>
              </a:defRPr>
            </a:pPr>
            <a:r>
              <a:rPr lang="en-US" sz="4800" dirty="0">
                <a:solidFill>
                  <a:schemeClr val="tx1"/>
                </a:solidFill>
              </a:rPr>
              <a:t>The </a:t>
            </a:r>
            <a:r>
              <a:rPr lang="en-US" sz="4800" dirty="0">
                <a:solidFill>
                  <a:srgbClr val="C00000"/>
                </a:solidFill>
              </a:rPr>
              <a:t>Baptism</a:t>
            </a:r>
            <a:r>
              <a:rPr lang="en-US" sz="4800" dirty="0">
                <a:solidFill>
                  <a:schemeClr val="tx1"/>
                </a:solidFill>
              </a:rPr>
              <a:t> of </a:t>
            </a:r>
            <a:r>
              <a:rPr lang="en-US" sz="4800" dirty="0">
                <a:solidFill>
                  <a:srgbClr val="C00000"/>
                </a:solidFill>
              </a:rPr>
              <a:t>Jesus</a:t>
            </a:r>
            <a:br>
              <a:rPr lang="en-US" sz="4800" dirty="0"/>
            </a:br>
            <a:r>
              <a:rPr lang="en-US" sz="2800" dirty="0"/>
              <a:t>Matthew 3:13-17</a:t>
            </a:r>
            <a:endParaRPr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7868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649050" y="2401454"/>
            <a:ext cx="8893899" cy="38700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spcBef>
                <a:spcPts val="1000"/>
              </a:spcBef>
              <a:buClr>
                <a:srgbClr val="C00000"/>
              </a:buClr>
              <a:buSzTx/>
              <a:buNone/>
              <a:defRPr sz="4800" b="1">
                <a:solidFill>
                  <a:srgbClr val="C00000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Imagine this:</a:t>
            </a:r>
          </a:p>
          <a:p>
            <a:pPr marL="0" indent="0" algn="ctr">
              <a:spcBef>
                <a:spcPts val="1000"/>
              </a:spcBef>
              <a:buClr>
                <a:srgbClr val="C00000"/>
              </a:buClr>
              <a:buSzTx/>
              <a:buNone/>
              <a:defRPr sz="4800" b="1">
                <a:solidFill>
                  <a:srgbClr val="C00000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“the </a:t>
            </a:r>
            <a:r>
              <a:rPr lang="en-US" dirty="0">
                <a:solidFill>
                  <a:srgbClr val="C00000"/>
                </a:solidFill>
              </a:rPr>
              <a:t>heavens</a:t>
            </a:r>
            <a:r>
              <a:rPr lang="en-US" dirty="0">
                <a:solidFill>
                  <a:schemeClr val="tx1"/>
                </a:solidFill>
              </a:rPr>
              <a:t> were </a:t>
            </a:r>
            <a:r>
              <a:rPr lang="en-US" dirty="0">
                <a:solidFill>
                  <a:srgbClr val="C00000"/>
                </a:solidFill>
              </a:rPr>
              <a:t>opened</a:t>
            </a:r>
            <a:r>
              <a:rPr lang="en-US" dirty="0">
                <a:solidFill>
                  <a:schemeClr val="tx1"/>
                </a:solidFill>
              </a:rPr>
              <a:t>”</a:t>
            </a:r>
          </a:p>
          <a:p>
            <a:pPr marL="0" indent="0" algn="ctr">
              <a:spcBef>
                <a:spcPts val="1000"/>
              </a:spcBef>
              <a:buClr>
                <a:srgbClr val="C00000"/>
              </a:buClr>
              <a:buSzTx/>
              <a:buNone/>
              <a:defRPr sz="4800" b="1">
                <a:solidFill>
                  <a:srgbClr val="C00000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rgbClr val="C00000"/>
                </a:solidFill>
              </a:rPr>
              <a:t>Holy Spirit</a:t>
            </a:r>
            <a:r>
              <a:rPr lang="en-US" dirty="0">
                <a:solidFill>
                  <a:schemeClr val="tx1"/>
                </a:solidFill>
              </a:rPr>
              <a:t> descended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DA346A-FB3B-4C51-E52E-0E18BE9FFA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6230" y="816304"/>
            <a:ext cx="9259540" cy="137685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defTabSz="388620">
              <a:spcBef>
                <a:spcPts val="1800"/>
              </a:spcBef>
              <a:spcAft>
                <a:spcPts val="600"/>
              </a:spcAft>
              <a:defRPr sz="4080">
                <a:latin typeface="Amasis MT Pro Black"/>
                <a:ea typeface="Amasis MT Pro Black"/>
                <a:cs typeface="Amasis MT Pro Black"/>
                <a:sym typeface="Amasis MT Pro Black"/>
              </a:defRPr>
            </a:pPr>
            <a:r>
              <a:rPr lang="en-US" sz="4800" dirty="0">
                <a:solidFill>
                  <a:schemeClr val="tx1"/>
                </a:solidFill>
              </a:rPr>
              <a:t>The </a:t>
            </a:r>
            <a:r>
              <a:rPr lang="en-US" sz="4800" dirty="0">
                <a:solidFill>
                  <a:srgbClr val="C00000"/>
                </a:solidFill>
              </a:rPr>
              <a:t>Baptism</a:t>
            </a:r>
            <a:r>
              <a:rPr lang="en-US" sz="4800" dirty="0">
                <a:solidFill>
                  <a:schemeClr val="tx1"/>
                </a:solidFill>
              </a:rPr>
              <a:t> of </a:t>
            </a:r>
            <a:r>
              <a:rPr lang="en-US" sz="4800" dirty="0">
                <a:solidFill>
                  <a:srgbClr val="C00000"/>
                </a:solidFill>
              </a:rPr>
              <a:t>Jesus</a:t>
            </a:r>
            <a:br>
              <a:rPr lang="en-US" sz="4800" dirty="0"/>
            </a:br>
            <a:r>
              <a:rPr lang="en-US" sz="2800" dirty="0"/>
              <a:t>Matthew 3:13-17</a:t>
            </a:r>
            <a:endParaRPr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93432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649050" y="2401454"/>
            <a:ext cx="8893899" cy="38700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spcBef>
                <a:spcPts val="1000"/>
              </a:spcBef>
              <a:buClr>
                <a:srgbClr val="C00000"/>
              </a:buClr>
              <a:buSzTx/>
              <a:buNone/>
              <a:defRPr sz="4800" b="1">
                <a:solidFill>
                  <a:srgbClr val="C00000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Imagine this:</a:t>
            </a:r>
          </a:p>
          <a:p>
            <a:pPr marL="0" indent="0" algn="ctr">
              <a:spcBef>
                <a:spcPts val="1000"/>
              </a:spcBef>
              <a:buClr>
                <a:srgbClr val="C00000"/>
              </a:buClr>
              <a:buSzTx/>
              <a:buNone/>
              <a:defRPr sz="4800" b="1">
                <a:solidFill>
                  <a:srgbClr val="C00000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“the </a:t>
            </a:r>
            <a:r>
              <a:rPr lang="en-US" dirty="0">
                <a:solidFill>
                  <a:srgbClr val="C00000"/>
                </a:solidFill>
              </a:rPr>
              <a:t>heavens</a:t>
            </a:r>
            <a:r>
              <a:rPr lang="en-US" dirty="0">
                <a:solidFill>
                  <a:schemeClr val="tx1"/>
                </a:solidFill>
              </a:rPr>
              <a:t> were </a:t>
            </a:r>
            <a:r>
              <a:rPr lang="en-US" dirty="0">
                <a:solidFill>
                  <a:srgbClr val="C00000"/>
                </a:solidFill>
              </a:rPr>
              <a:t>opened</a:t>
            </a:r>
            <a:r>
              <a:rPr lang="en-US" dirty="0">
                <a:solidFill>
                  <a:schemeClr val="tx1"/>
                </a:solidFill>
              </a:rPr>
              <a:t>”</a:t>
            </a:r>
          </a:p>
          <a:p>
            <a:pPr marL="0" indent="0" algn="ctr">
              <a:spcBef>
                <a:spcPts val="1000"/>
              </a:spcBef>
              <a:buClr>
                <a:srgbClr val="C00000"/>
              </a:buClr>
              <a:buSzTx/>
              <a:buNone/>
              <a:defRPr sz="4800" b="1">
                <a:solidFill>
                  <a:srgbClr val="C00000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rgbClr val="C00000"/>
                </a:solidFill>
              </a:rPr>
              <a:t>Holy Spirit</a:t>
            </a:r>
            <a:r>
              <a:rPr lang="en-US" dirty="0">
                <a:solidFill>
                  <a:schemeClr val="tx1"/>
                </a:solidFill>
              </a:rPr>
              <a:t> descended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DA346A-FB3B-4C51-E52E-0E18BE9FFA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6230" y="816304"/>
            <a:ext cx="9259540" cy="137685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defTabSz="388620">
              <a:spcBef>
                <a:spcPts val="1800"/>
              </a:spcBef>
              <a:spcAft>
                <a:spcPts val="600"/>
              </a:spcAft>
              <a:defRPr sz="4080">
                <a:latin typeface="Amasis MT Pro Black"/>
                <a:ea typeface="Amasis MT Pro Black"/>
                <a:cs typeface="Amasis MT Pro Black"/>
                <a:sym typeface="Amasis MT Pro Black"/>
              </a:defRPr>
            </a:pPr>
            <a:r>
              <a:rPr lang="en-US" sz="4800" dirty="0">
                <a:solidFill>
                  <a:schemeClr val="tx1"/>
                </a:solidFill>
              </a:rPr>
              <a:t>The </a:t>
            </a:r>
            <a:r>
              <a:rPr lang="en-US" sz="4800" dirty="0">
                <a:solidFill>
                  <a:srgbClr val="C00000"/>
                </a:solidFill>
              </a:rPr>
              <a:t>Baptism</a:t>
            </a:r>
            <a:r>
              <a:rPr lang="en-US" sz="4800" dirty="0">
                <a:solidFill>
                  <a:schemeClr val="tx1"/>
                </a:solidFill>
              </a:rPr>
              <a:t> of </a:t>
            </a:r>
            <a:r>
              <a:rPr lang="en-US" sz="4800" dirty="0">
                <a:solidFill>
                  <a:srgbClr val="C00000"/>
                </a:solidFill>
              </a:rPr>
              <a:t>Jesus</a:t>
            </a:r>
            <a:br>
              <a:rPr lang="en-US" sz="4800" dirty="0"/>
            </a:br>
            <a:r>
              <a:rPr lang="en-US" sz="2800" dirty="0"/>
              <a:t>Matthew 3:13-17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42CB28-DEED-F672-11F1-A60D70C4AF64}"/>
              </a:ext>
            </a:extLst>
          </p:cNvPr>
          <p:cNvSpPr txBox="1"/>
          <p:nvPr/>
        </p:nvSpPr>
        <p:spPr>
          <a:xfrm>
            <a:off x="8008908" y="5186030"/>
            <a:ext cx="3333348" cy="707884"/>
          </a:xfrm>
          <a:prstGeom prst="rect">
            <a:avLst/>
          </a:prstGeom>
          <a:solidFill>
            <a:srgbClr val="FFFF00"/>
          </a:solidFill>
          <a:ln w="254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Luke 4:18, 21</a:t>
            </a:r>
          </a:p>
        </p:txBody>
      </p:sp>
    </p:spTree>
    <p:extLst>
      <p:ext uri="{BB962C8B-B14F-4D97-AF65-F5344CB8AC3E}">
        <p14:creationId xmlns:p14="http://schemas.microsoft.com/office/powerpoint/2010/main" val="224964293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649050" y="2401454"/>
            <a:ext cx="8893899" cy="38700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spcBef>
                <a:spcPts val="1000"/>
              </a:spcBef>
              <a:buClr>
                <a:srgbClr val="C00000"/>
              </a:buClr>
              <a:buSzTx/>
              <a:buNone/>
              <a:defRPr sz="4800" b="1">
                <a:solidFill>
                  <a:srgbClr val="C00000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Imagine this:</a:t>
            </a:r>
          </a:p>
          <a:p>
            <a:pPr marL="0" indent="0" algn="ctr">
              <a:spcBef>
                <a:spcPts val="1000"/>
              </a:spcBef>
              <a:buClr>
                <a:srgbClr val="C00000"/>
              </a:buClr>
              <a:buSzTx/>
              <a:buNone/>
              <a:defRPr sz="4800" b="1">
                <a:solidFill>
                  <a:srgbClr val="C00000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“the </a:t>
            </a:r>
            <a:r>
              <a:rPr lang="en-US" dirty="0">
                <a:solidFill>
                  <a:srgbClr val="C00000"/>
                </a:solidFill>
              </a:rPr>
              <a:t>heavens</a:t>
            </a:r>
            <a:r>
              <a:rPr lang="en-US" dirty="0">
                <a:solidFill>
                  <a:schemeClr val="tx1"/>
                </a:solidFill>
              </a:rPr>
              <a:t> were </a:t>
            </a:r>
            <a:r>
              <a:rPr lang="en-US" dirty="0">
                <a:solidFill>
                  <a:srgbClr val="C00000"/>
                </a:solidFill>
              </a:rPr>
              <a:t>opened</a:t>
            </a:r>
            <a:r>
              <a:rPr lang="en-US" dirty="0">
                <a:solidFill>
                  <a:schemeClr val="tx1"/>
                </a:solidFill>
              </a:rPr>
              <a:t>”</a:t>
            </a:r>
          </a:p>
          <a:p>
            <a:pPr marL="0" indent="0" algn="ctr">
              <a:spcBef>
                <a:spcPts val="1000"/>
              </a:spcBef>
              <a:buClr>
                <a:srgbClr val="C00000"/>
              </a:buClr>
              <a:buSzTx/>
              <a:buNone/>
              <a:defRPr sz="4800" b="1">
                <a:solidFill>
                  <a:srgbClr val="C00000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rgbClr val="C00000"/>
                </a:solidFill>
              </a:rPr>
              <a:t>Holy Spirit</a:t>
            </a:r>
            <a:r>
              <a:rPr lang="en-US" dirty="0">
                <a:solidFill>
                  <a:schemeClr val="tx1"/>
                </a:solidFill>
              </a:rPr>
              <a:t> descended</a:t>
            </a:r>
          </a:p>
          <a:p>
            <a:pPr marL="0" indent="0" algn="ctr">
              <a:spcBef>
                <a:spcPts val="1000"/>
              </a:spcBef>
              <a:buClr>
                <a:srgbClr val="C00000"/>
              </a:buClr>
              <a:buSzTx/>
              <a:buNone/>
              <a:defRPr sz="4800" b="1">
                <a:solidFill>
                  <a:srgbClr val="C00000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dirty="0">
                <a:solidFill>
                  <a:srgbClr val="C00000"/>
                </a:solidFill>
              </a:rPr>
              <a:t>voice</a:t>
            </a:r>
            <a:r>
              <a:rPr lang="en-US" dirty="0">
                <a:solidFill>
                  <a:schemeClr val="tx1"/>
                </a:solidFill>
              </a:rPr>
              <a:t> from </a:t>
            </a:r>
            <a:r>
              <a:rPr lang="en-US" dirty="0">
                <a:solidFill>
                  <a:srgbClr val="C00000"/>
                </a:solidFill>
              </a:rPr>
              <a:t>heaven</a:t>
            </a:r>
            <a:r>
              <a:rPr lang="en-US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DA346A-FB3B-4C51-E52E-0E18BE9FFA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6230" y="816304"/>
            <a:ext cx="9259540" cy="137685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defTabSz="388620">
              <a:spcBef>
                <a:spcPts val="1800"/>
              </a:spcBef>
              <a:spcAft>
                <a:spcPts val="600"/>
              </a:spcAft>
              <a:defRPr sz="4080">
                <a:latin typeface="Amasis MT Pro Black"/>
                <a:ea typeface="Amasis MT Pro Black"/>
                <a:cs typeface="Amasis MT Pro Black"/>
                <a:sym typeface="Amasis MT Pro Black"/>
              </a:defRPr>
            </a:pPr>
            <a:r>
              <a:rPr lang="en-US" sz="4800" dirty="0">
                <a:solidFill>
                  <a:schemeClr val="tx1"/>
                </a:solidFill>
              </a:rPr>
              <a:t>The </a:t>
            </a:r>
            <a:r>
              <a:rPr lang="en-US" sz="4800" dirty="0">
                <a:solidFill>
                  <a:srgbClr val="C00000"/>
                </a:solidFill>
              </a:rPr>
              <a:t>Baptism</a:t>
            </a:r>
            <a:r>
              <a:rPr lang="en-US" sz="4800" dirty="0">
                <a:solidFill>
                  <a:schemeClr val="tx1"/>
                </a:solidFill>
              </a:rPr>
              <a:t> of </a:t>
            </a:r>
            <a:r>
              <a:rPr lang="en-US" sz="4800" dirty="0">
                <a:solidFill>
                  <a:srgbClr val="C00000"/>
                </a:solidFill>
              </a:rPr>
              <a:t>Jesus</a:t>
            </a:r>
            <a:br>
              <a:rPr lang="en-US" sz="4800" dirty="0"/>
            </a:br>
            <a:r>
              <a:rPr lang="en-US" sz="2800" dirty="0"/>
              <a:t>Matthew 3:13-17</a:t>
            </a:r>
            <a:endParaRPr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1125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2693258" y="3312094"/>
            <a:ext cx="6805484" cy="1782817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1000"/>
              </a:spcBef>
              <a:buSzTx/>
              <a:buNone/>
              <a:defRPr sz="4800" b="1">
                <a:solidFill>
                  <a:srgbClr val="C00000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rgbClr val="C00000"/>
                </a:solidFill>
              </a:rPr>
              <a:t>Text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0" indent="0" algn="ctr">
              <a:spcBef>
                <a:spcPts val="1000"/>
              </a:spcBef>
              <a:buSzTx/>
              <a:buNone/>
              <a:defRPr sz="4800" b="1">
                <a:solidFill>
                  <a:srgbClr val="C00000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Matthew 3:13-17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45" name="Title 1"/>
          <p:cNvSpPr txBox="1">
            <a:spLocks noGrp="1"/>
          </p:cNvSpPr>
          <p:nvPr>
            <p:ph type="title"/>
          </p:nvPr>
        </p:nvSpPr>
        <p:spPr>
          <a:xfrm>
            <a:off x="1466230" y="816304"/>
            <a:ext cx="9259540" cy="137685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defTabSz="388620">
              <a:spcBef>
                <a:spcPts val="1800"/>
              </a:spcBef>
              <a:spcAft>
                <a:spcPts val="600"/>
              </a:spcAft>
              <a:defRPr sz="4080">
                <a:latin typeface="Amasis MT Pro Black"/>
                <a:ea typeface="Amasis MT Pro Black"/>
                <a:cs typeface="Amasis MT Pro Black"/>
                <a:sym typeface="Amasis MT Pro Black"/>
              </a:defRPr>
            </a:pPr>
            <a:r>
              <a:rPr lang="en-US" sz="5400" dirty="0">
                <a:solidFill>
                  <a:schemeClr val="tx1"/>
                </a:solidFill>
              </a:rPr>
              <a:t>The </a:t>
            </a:r>
            <a:r>
              <a:rPr lang="en-US" sz="5400" dirty="0">
                <a:solidFill>
                  <a:srgbClr val="C00000"/>
                </a:solidFill>
              </a:rPr>
              <a:t>Baptism</a:t>
            </a:r>
            <a:r>
              <a:rPr lang="en-US" sz="5400" dirty="0">
                <a:solidFill>
                  <a:schemeClr val="tx1"/>
                </a:solidFill>
              </a:rPr>
              <a:t> of </a:t>
            </a:r>
            <a:r>
              <a:rPr lang="en-US" sz="5400" dirty="0">
                <a:solidFill>
                  <a:srgbClr val="C00000"/>
                </a:solidFill>
              </a:rPr>
              <a:t>Jesus</a:t>
            </a:r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84404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3073579" y="3429000"/>
            <a:ext cx="6044841" cy="154247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spcBef>
                <a:spcPts val="1000"/>
              </a:spcBef>
              <a:buClr>
                <a:srgbClr val="C00000"/>
              </a:buClr>
              <a:buSzTx/>
              <a:buNone/>
              <a:defRPr sz="4800" b="1">
                <a:solidFill>
                  <a:srgbClr val="C00000"/>
                </a:solidFill>
              </a:defRPr>
            </a:pPr>
            <a:r>
              <a:rPr lang="en-US" dirty="0">
                <a:solidFill>
                  <a:srgbClr val="C00000"/>
                </a:solidFill>
              </a:rPr>
              <a:t>Imagine</a:t>
            </a:r>
            <a:r>
              <a:rPr lang="en-US" dirty="0">
                <a:solidFill>
                  <a:schemeClr val="tx1"/>
                </a:solidFill>
              </a:rPr>
              <a:t> John.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DA346A-FB3B-4C51-E52E-0E18BE9FFA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6230" y="816304"/>
            <a:ext cx="9259540" cy="137685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defTabSz="388620">
              <a:spcBef>
                <a:spcPts val="1800"/>
              </a:spcBef>
              <a:spcAft>
                <a:spcPts val="600"/>
              </a:spcAft>
              <a:defRPr sz="4080">
                <a:latin typeface="Amasis MT Pro Black"/>
                <a:ea typeface="Amasis MT Pro Black"/>
                <a:cs typeface="Amasis MT Pro Black"/>
                <a:sym typeface="Amasis MT Pro Black"/>
              </a:defRPr>
            </a:pPr>
            <a:r>
              <a:rPr lang="en-US" sz="4800" dirty="0">
                <a:solidFill>
                  <a:schemeClr val="tx1"/>
                </a:solidFill>
              </a:rPr>
              <a:t>The </a:t>
            </a:r>
            <a:r>
              <a:rPr lang="en-US" sz="4800" dirty="0">
                <a:solidFill>
                  <a:srgbClr val="C00000"/>
                </a:solidFill>
              </a:rPr>
              <a:t>Baptism</a:t>
            </a:r>
            <a:r>
              <a:rPr lang="en-US" sz="4800" dirty="0">
                <a:solidFill>
                  <a:schemeClr val="tx1"/>
                </a:solidFill>
              </a:rPr>
              <a:t> of </a:t>
            </a:r>
            <a:r>
              <a:rPr lang="en-US" sz="4800" dirty="0">
                <a:solidFill>
                  <a:srgbClr val="C00000"/>
                </a:solidFill>
              </a:rPr>
              <a:t>Jesus</a:t>
            </a:r>
            <a:br>
              <a:rPr lang="en-US" sz="4800" dirty="0"/>
            </a:br>
            <a:r>
              <a:rPr lang="en-US" sz="2800" dirty="0"/>
              <a:t>Matthew 3:13-17</a:t>
            </a:r>
            <a:endParaRPr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3006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649050" y="2890980"/>
            <a:ext cx="8893899" cy="286327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spcBef>
                <a:spcPts val="1000"/>
              </a:spcBef>
              <a:buClr>
                <a:srgbClr val="C00000"/>
              </a:buClr>
              <a:buSzTx/>
              <a:buNone/>
              <a:defRPr sz="4800" b="1">
                <a:solidFill>
                  <a:srgbClr val="C00000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dirty="0">
                <a:solidFill>
                  <a:srgbClr val="C00000"/>
                </a:solidFill>
              </a:rPr>
              <a:t>voice</a:t>
            </a:r>
            <a:r>
              <a:rPr lang="en-US" dirty="0">
                <a:solidFill>
                  <a:schemeClr val="tx1"/>
                </a:solidFill>
              </a:rPr>
              <a:t> from </a:t>
            </a:r>
            <a:r>
              <a:rPr lang="en-US" dirty="0">
                <a:solidFill>
                  <a:srgbClr val="C00000"/>
                </a:solidFill>
              </a:rPr>
              <a:t>heaven</a:t>
            </a:r>
            <a:r>
              <a:rPr lang="en-US" dirty="0">
                <a:solidFill>
                  <a:schemeClr val="tx1"/>
                </a:solidFill>
              </a:rPr>
              <a:t>!</a:t>
            </a:r>
          </a:p>
          <a:p>
            <a:pPr marL="0" indent="0" algn="ctr">
              <a:spcBef>
                <a:spcPts val="1000"/>
              </a:spcBef>
              <a:buClr>
                <a:srgbClr val="C00000"/>
              </a:buClr>
              <a:buSzTx/>
              <a:buNone/>
              <a:defRPr sz="4800" b="1">
                <a:solidFill>
                  <a:srgbClr val="C00000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“This is </a:t>
            </a:r>
            <a:r>
              <a:rPr lang="en-US" dirty="0">
                <a:solidFill>
                  <a:srgbClr val="C00000"/>
                </a:solidFill>
              </a:rPr>
              <a:t>My beloved Son</a:t>
            </a:r>
            <a:r>
              <a:rPr lang="en-US" dirty="0">
                <a:solidFill>
                  <a:schemeClr val="tx1"/>
                </a:solidFill>
              </a:rPr>
              <a:t>.”</a:t>
            </a:r>
          </a:p>
          <a:p>
            <a:pPr marL="0" indent="0" algn="ctr">
              <a:spcBef>
                <a:spcPts val="1000"/>
              </a:spcBef>
              <a:buClr>
                <a:srgbClr val="C00000"/>
              </a:buClr>
              <a:buSzTx/>
              <a:buNone/>
              <a:defRPr sz="4800" b="1">
                <a:solidFill>
                  <a:srgbClr val="C00000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Isaiah 42:1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DA346A-FB3B-4C51-E52E-0E18BE9FFA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6230" y="816304"/>
            <a:ext cx="9259540" cy="137685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defTabSz="388620">
              <a:spcBef>
                <a:spcPts val="1800"/>
              </a:spcBef>
              <a:spcAft>
                <a:spcPts val="600"/>
              </a:spcAft>
              <a:defRPr sz="4080">
                <a:latin typeface="Amasis MT Pro Black"/>
                <a:ea typeface="Amasis MT Pro Black"/>
                <a:cs typeface="Amasis MT Pro Black"/>
                <a:sym typeface="Amasis MT Pro Black"/>
              </a:defRPr>
            </a:pPr>
            <a:r>
              <a:rPr lang="en-US" sz="4800" dirty="0">
                <a:solidFill>
                  <a:schemeClr val="tx1"/>
                </a:solidFill>
              </a:rPr>
              <a:t>The </a:t>
            </a:r>
            <a:r>
              <a:rPr lang="en-US" sz="4800" dirty="0">
                <a:solidFill>
                  <a:srgbClr val="C00000"/>
                </a:solidFill>
              </a:rPr>
              <a:t>Baptism</a:t>
            </a:r>
            <a:r>
              <a:rPr lang="en-US" sz="4800" dirty="0">
                <a:solidFill>
                  <a:schemeClr val="tx1"/>
                </a:solidFill>
              </a:rPr>
              <a:t> of </a:t>
            </a:r>
            <a:r>
              <a:rPr lang="en-US" sz="4800" dirty="0">
                <a:solidFill>
                  <a:srgbClr val="C00000"/>
                </a:solidFill>
              </a:rPr>
              <a:t>Jesus</a:t>
            </a:r>
            <a:br>
              <a:rPr lang="en-US" sz="4800" dirty="0"/>
            </a:br>
            <a:r>
              <a:rPr lang="en-US" sz="2800" dirty="0"/>
              <a:t>Matthew 3:13-17</a:t>
            </a:r>
            <a:endParaRPr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073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649050" y="2687782"/>
            <a:ext cx="8893899" cy="327938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1000"/>
              </a:spcBef>
              <a:buClr>
                <a:srgbClr val="C00000"/>
              </a:buClr>
              <a:buSzTx/>
              <a:buNone/>
              <a:defRPr sz="4800" b="1">
                <a:solidFill>
                  <a:srgbClr val="C00000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dirty="0">
                <a:solidFill>
                  <a:srgbClr val="C00000"/>
                </a:solidFill>
              </a:rPr>
              <a:t>voice</a:t>
            </a:r>
            <a:r>
              <a:rPr lang="en-US" dirty="0">
                <a:solidFill>
                  <a:schemeClr val="tx1"/>
                </a:solidFill>
              </a:rPr>
              <a:t> from </a:t>
            </a:r>
            <a:r>
              <a:rPr lang="en-US" dirty="0">
                <a:solidFill>
                  <a:srgbClr val="C00000"/>
                </a:solidFill>
              </a:rPr>
              <a:t>heaven</a:t>
            </a:r>
            <a:r>
              <a:rPr lang="en-US" dirty="0">
                <a:solidFill>
                  <a:schemeClr val="tx1"/>
                </a:solidFill>
              </a:rPr>
              <a:t>!</a:t>
            </a:r>
          </a:p>
          <a:p>
            <a:pPr marL="0" indent="0" algn="ctr">
              <a:spcBef>
                <a:spcPts val="1000"/>
              </a:spcBef>
              <a:buClr>
                <a:srgbClr val="C00000"/>
              </a:buClr>
              <a:buSzTx/>
              <a:buNone/>
              <a:defRPr sz="4800" b="1">
                <a:solidFill>
                  <a:srgbClr val="C00000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“This is </a:t>
            </a:r>
            <a:r>
              <a:rPr lang="en-US" dirty="0">
                <a:solidFill>
                  <a:srgbClr val="C00000"/>
                </a:solidFill>
              </a:rPr>
              <a:t>My beloved Son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 marL="0" indent="0" algn="ctr">
              <a:spcBef>
                <a:spcPts val="1000"/>
              </a:spcBef>
              <a:buClr>
                <a:srgbClr val="C00000"/>
              </a:buClr>
              <a:buSzTx/>
              <a:buNone/>
              <a:defRPr sz="4800" b="1">
                <a:solidFill>
                  <a:srgbClr val="C00000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in whom I am </a:t>
            </a:r>
            <a:r>
              <a:rPr lang="en-US" dirty="0">
                <a:solidFill>
                  <a:srgbClr val="C00000"/>
                </a:solidFill>
              </a:rPr>
              <a:t>well-pleased</a:t>
            </a:r>
            <a:r>
              <a:rPr lang="en-US" dirty="0">
                <a:solidFill>
                  <a:schemeClr val="tx1"/>
                </a:solidFill>
              </a:rPr>
              <a:t>.”</a:t>
            </a:r>
          </a:p>
          <a:p>
            <a:pPr marL="0" indent="0" algn="ctr">
              <a:spcBef>
                <a:spcPts val="1000"/>
              </a:spcBef>
              <a:buClr>
                <a:srgbClr val="C00000"/>
              </a:buClr>
              <a:buSzTx/>
              <a:buNone/>
              <a:defRPr sz="4800" b="1">
                <a:solidFill>
                  <a:srgbClr val="C00000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Isaiah 42:1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DA346A-FB3B-4C51-E52E-0E18BE9FFA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6230" y="816304"/>
            <a:ext cx="9259540" cy="137685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defTabSz="388620">
              <a:spcBef>
                <a:spcPts val="1800"/>
              </a:spcBef>
              <a:spcAft>
                <a:spcPts val="600"/>
              </a:spcAft>
              <a:defRPr sz="4080">
                <a:latin typeface="Amasis MT Pro Black"/>
                <a:ea typeface="Amasis MT Pro Black"/>
                <a:cs typeface="Amasis MT Pro Black"/>
                <a:sym typeface="Amasis MT Pro Black"/>
              </a:defRPr>
            </a:pPr>
            <a:r>
              <a:rPr lang="en-US" sz="4800" dirty="0">
                <a:solidFill>
                  <a:schemeClr val="tx1"/>
                </a:solidFill>
              </a:rPr>
              <a:t>The </a:t>
            </a:r>
            <a:r>
              <a:rPr lang="en-US" sz="4800" dirty="0">
                <a:solidFill>
                  <a:srgbClr val="C00000"/>
                </a:solidFill>
              </a:rPr>
              <a:t>Baptism</a:t>
            </a:r>
            <a:r>
              <a:rPr lang="en-US" sz="4800" dirty="0">
                <a:solidFill>
                  <a:schemeClr val="tx1"/>
                </a:solidFill>
              </a:rPr>
              <a:t> of </a:t>
            </a:r>
            <a:r>
              <a:rPr lang="en-US" sz="4800" dirty="0">
                <a:solidFill>
                  <a:srgbClr val="C00000"/>
                </a:solidFill>
              </a:rPr>
              <a:t>Jesus</a:t>
            </a:r>
            <a:br>
              <a:rPr lang="en-US" sz="4800" dirty="0"/>
            </a:br>
            <a:r>
              <a:rPr lang="en-US" sz="2800" dirty="0"/>
              <a:t>Matthew 3:13-17</a:t>
            </a:r>
            <a:endParaRPr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21195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963882" y="3011055"/>
            <a:ext cx="8264236" cy="277090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spcBef>
                <a:spcPts val="1000"/>
              </a:spcBef>
              <a:buSzTx/>
              <a:buNone/>
              <a:defRPr sz="4800" b="1">
                <a:solidFill>
                  <a:srgbClr val="C00000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rgbClr val="C00000"/>
                </a:solidFill>
              </a:rPr>
              <a:t>proclamation</a:t>
            </a:r>
            <a:r>
              <a:rPr lang="en-US" dirty="0">
                <a:solidFill>
                  <a:schemeClr val="tx1"/>
                </a:solidFill>
              </a:rPr>
              <a:t> of God wasn’t just for John.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DA346A-FB3B-4C51-E52E-0E18BE9FFA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6230" y="816304"/>
            <a:ext cx="9259540" cy="137685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defTabSz="388620">
              <a:spcBef>
                <a:spcPts val="1800"/>
              </a:spcBef>
              <a:spcAft>
                <a:spcPts val="600"/>
              </a:spcAft>
              <a:defRPr sz="4080">
                <a:latin typeface="Amasis MT Pro Black"/>
                <a:ea typeface="Amasis MT Pro Black"/>
                <a:cs typeface="Amasis MT Pro Black"/>
                <a:sym typeface="Amasis MT Pro Black"/>
              </a:defRPr>
            </a:pPr>
            <a:r>
              <a:rPr lang="en-US" sz="4800" dirty="0">
                <a:solidFill>
                  <a:schemeClr val="tx1"/>
                </a:solidFill>
              </a:rPr>
              <a:t>The </a:t>
            </a:r>
            <a:r>
              <a:rPr lang="en-US" sz="4800" dirty="0">
                <a:solidFill>
                  <a:srgbClr val="C00000"/>
                </a:solidFill>
              </a:rPr>
              <a:t>Baptism</a:t>
            </a:r>
            <a:r>
              <a:rPr lang="en-US" sz="4800" dirty="0">
                <a:solidFill>
                  <a:schemeClr val="tx1"/>
                </a:solidFill>
              </a:rPr>
              <a:t> of </a:t>
            </a:r>
            <a:r>
              <a:rPr lang="en-US" sz="4800" dirty="0">
                <a:solidFill>
                  <a:srgbClr val="C00000"/>
                </a:solidFill>
              </a:rPr>
              <a:t>Jesus</a:t>
            </a:r>
            <a:br>
              <a:rPr lang="en-US" sz="4800" dirty="0"/>
            </a:br>
            <a:r>
              <a:rPr lang="en-US" sz="2800" dirty="0"/>
              <a:t>Matthew 3:13-17</a:t>
            </a:r>
            <a:endParaRPr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48315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729509" y="2909455"/>
            <a:ext cx="8732982" cy="277090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 algn="ctr">
              <a:spcBef>
                <a:spcPts val="1000"/>
              </a:spcBef>
              <a:buSzTx/>
              <a:buNone/>
              <a:defRPr sz="4800" b="1">
                <a:solidFill>
                  <a:srgbClr val="C00000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rgbClr val="C00000"/>
                </a:solidFill>
              </a:rPr>
              <a:t>proclamation</a:t>
            </a:r>
            <a:r>
              <a:rPr lang="en-US" dirty="0">
                <a:solidFill>
                  <a:schemeClr val="tx1"/>
                </a:solidFill>
              </a:rPr>
              <a:t> of God made for a </a:t>
            </a:r>
            <a:r>
              <a:rPr lang="en-US" dirty="0">
                <a:solidFill>
                  <a:srgbClr val="C00000"/>
                </a:solidFill>
              </a:rPr>
              <a:t>powerful testimony </a:t>
            </a:r>
            <a:r>
              <a:rPr lang="en-US" dirty="0">
                <a:solidFill>
                  <a:schemeClr val="tx1"/>
                </a:solidFill>
              </a:rPr>
              <a:t>from John.</a:t>
            </a:r>
          </a:p>
          <a:p>
            <a:pPr marL="0" indent="0" algn="ctr">
              <a:spcBef>
                <a:spcPts val="1000"/>
              </a:spcBef>
              <a:buSzTx/>
              <a:buNone/>
              <a:defRPr sz="4800" b="1">
                <a:solidFill>
                  <a:srgbClr val="C00000"/>
                </a:solidFill>
              </a:defRPr>
            </a:pPr>
            <a:r>
              <a:rPr lang="en-US" sz="4400" dirty="0">
                <a:solidFill>
                  <a:schemeClr val="tx1"/>
                </a:solidFill>
              </a:rPr>
              <a:t>John 1:32-34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DA346A-FB3B-4C51-E52E-0E18BE9FFA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6230" y="816304"/>
            <a:ext cx="9259540" cy="137685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defTabSz="388620">
              <a:spcBef>
                <a:spcPts val="1800"/>
              </a:spcBef>
              <a:spcAft>
                <a:spcPts val="600"/>
              </a:spcAft>
              <a:defRPr sz="4080">
                <a:latin typeface="Amasis MT Pro Black"/>
                <a:ea typeface="Amasis MT Pro Black"/>
                <a:cs typeface="Amasis MT Pro Black"/>
                <a:sym typeface="Amasis MT Pro Black"/>
              </a:defRPr>
            </a:pPr>
            <a:r>
              <a:rPr lang="en-US" sz="4800" dirty="0">
                <a:solidFill>
                  <a:schemeClr val="tx1"/>
                </a:solidFill>
              </a:rPr>
              <a:t>The </a:t>
            </a:r>
            <a:r>
              <a:rPr lang="en-US" sz="4800" dirty="0">
                <a:solidFill>
                  <a:srgbClr val="C00000"/>
                </a:solidFill>
              </a:rPr>
              <a:t>Baptism</a:t>
            </a:r>
            <a:r>
              <a:rPr lang="en-US" sz="4800" dirty="0">
                <a:solidFill>
                  <a:schemeClr val="tx1"/>
                </a:solidFill>
              </a:rPr>
              <a:t> of </a:t>
            </a:r>
            <a:r>
              <a:rPr lang="en-US" sz="4800" dirty="0">
                <a:solidFill>
                  <a:srgbClr val="C00000"/>
                </a:solidFill>
              </a:rPr>
              <a:t>Jesus</a:t>
            </a:r>
            <a:br>
              <a:rPr lang="en-US" sz="4800" dirty="0"/>
            </a:br>
            <a:r>
              <a:rPr lang="en-US" sz="2800" dirty="0"/>
              <a:t>Matthew 3:13-17</a:t>
            </a:r>
            <a:endParaRPr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26150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349228" y="2833253"/>
            <a:ext cx="9493544" cy="2865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spcBef>
                <a:spcPts val="1000"/>
              </a:spcBef>
              <a:buSzTx/>
              <a:buNone/>
              <a:defRPr sz="4800" b="1">
                <a:solidFill>
                  <a:srgbClr val="C00000"/>
                </a:solidFill>
              </a:defRPr>
            </a:pPr>
            <a:r>
              <a:rPr lang="en-US" dirty="0">
                <a:solidFill>
                  <a:srgbClr val="C00000"/>
                </a:solidFill>
              </a:rPr>
              <a:t>Why</a:t>
            </a:r>
            <a:r>
              <a:rPr lang="en-US" dirty="0">
                <a:solidFill>
                  <a:schemeClr val="tx1"/>
                </a:solidFill>
              </a:rPr>
              <a:t> did Jesus get baptized?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DA346A-FB3B-4C51-E52E-0E18BE9FFA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6230" y="816304"/>
            <a:ext cx="9259540" cy="137685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defTabSz="388620">
              <a:spcBef>
                <a:spcPts val="1800"/>
              </a:spcBef>
              <a:spcAft>
                <a:spcPts val="600"/>
              </a:spcAft>
              <a:defRPr sz="4080">
                <a:latin typeface="Amasis MT Pro Black"/>
                <a:ea typeface="Amasis MT Pro Black"/>
                <a:cs typeface="Amasis MT Pro Black"/>
                <a:sym typeface="Amasis MT Pro Black"/>
              </a:defRPr>
            </a:pPr>
            <a:r>
              <a:rPr lang="en-US" sz="4800" dirty="0">
                <a:solidFill>
                  <a:schemeClr val="tx1"/>
                </a:solidFill>
              </a:rPr>
              <a:t>The </a:t>
            </a:r>
            <a:r>
              <a:rPr lang="en-US" sz="4800" dirty="0">
                <a:solidFill>
                  <a:srgbClr val="C00000"/>
                </a:solidFill>
              </a:rPr>
              <a:t>Baptism</a:t>
            </a:r>
            <a:r>
              <a:rPr lang="en-US" sz="4800" dirty="0">
                <a:solidFill>
                  <a:schemeClr val="tx1"/>
                </a:solidFill>
              </a:rPr>
              <a:t> of </a:t>
            </a:r>
            <a:r>
              <a:rPr lang="en-US" sz="4800" dirty="0">
                <a:solidFill>
                  <a:srgbClr val="C00000"/>
                </a:solidFill>
              </a:rPr>
              <a:t>Jesus</a:t>
            </a:r>
            <a:br>
              <a:rPr lang="en-US" sz="4800" dirty="0"/>
            </a:br>
            <a:r>
              <a:rPr lang="en-US" sz="2800" dirty="0"/>
              <a:t>Matthew 3:13-17</a:t>
            </a:r>
            <a:endParaRPr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5796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349228" y="2833253"/>
            <a:ext cx="9493544" cy="2865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spcBef>
                <a:spcPts val="1000"/>
              </a:spcBef>
              <a:buSzTx/>
              <a:buNone/>
              <a:defRPr sz="4800" b="1">
                <a:solidFill>
                  <a:srgbClr val="C00000"/>
                </a:solidFill>
              </a:defRPr>
            </a:pPr>
            <a:r>
              <a:rPr lang="en-US" dirty="0">
                <a:solidFill>
                  <a:srgbClr val="C00000"/>
                </a:solidFill>
              </a:rPr>
              <a:t>Why</a:t>
            </a:r>
            <a:r>
              <a:rPr lang="en-US" dirty="0">
                <a:solidFill>
                  <a:schemeClr val="tx1"/>
                </a:solidFill>
              </a:rPr>
              <a:t> did Jesus get baptized?</a:t>
            </a:r>
          </a:p>
          <a:p>
            <a:pPr marL="0" indent="0" algn="ctr">
              <a:spcBef>
                <a:spcPts val="1000"/>
              </a:spcBef>
              <a:buSzTx/>
              <a:buNone/>
              <a:defRPr sz="4800" b="1">
                <a:solidFill>
                  <a:srgbClr val="C00000"/>
                </a:solidFill>
              </a:defRPr>
            </a:pP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spcBef>
                <a:spcPts val="1000"/>
              </a:spcBef>
              <a:buSzTx/>
              <a:buNone/>
              <a:defRPr sz="4800" b="1">
                <a:solidFill>
                  <a:srgbClr val="C00000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“To </a:t>
            </a:r>
            <a:r>
              <a:rPr lang="en-US" dirty="0">
                <a:solidFill>
                  <a:srgbClr val="C00000"/>
                </a:solidFill>
              </a:rPr>
              <a:t>fulfill</a:t>
            </a:r>
            <a:r>
              <a:rPr lang="en-US" dirty="0">
                <a:solidFill>
                  <a:schemeClr val="tx1"/>
                </a:solidFill>
              </a:rPr>
              <a:t> all </a:t>
            </a:r>
            <a:r>
              <a:rPr lang="en-US" dirty="0">
                <a:solidFill>
                  <a:srgbClr val="C00000"/>
                </a:solidFill>
              </a:rPr>
              <a:t>righteousness</a:t>
            </a:r>
            <a:r>
              <a:rPr lang="en-US" dirty="0">
                <a:solidFill>
                  <a:schemeClr val="tx1"/>
                </a:solidFill>
              </a:rPr>
              <a:t>.”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DA346A-FB3B-4C51-E52E-0E18BE9FFA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6230" y="816304"/>
            <a:ext cx="9259540" cy="137685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defTabSz="388620">
              <a:spcBef>
                <a:spcPts val="1800"/>
              </a:spcBef>
              <a:spcAft>
                <a:spcPts val="600"/>
              </a:spcAft>
              <a:defRPr sz="4080">
                <a:latin typeface="Amasis MT Pro Black"/>
                <a:ea typeface="Amasis MT Pro Black"/>
                <a:cs typeface="Amasis MT Pro Black"/>
                <a:sym typeface="Amasis MT Pro Black"/>
              </a:defRPr>
            </a:pPr>
            <a:r>
              <a:rPr lang="en-US" sz="4800" dirty="0">
                <a:solidFill>
                  <a:schemeClr val="tx1"/>
                </a:solidFill>
              </a:rPr>
              <a:t>The </a:t>
            </a:r>
            <a:r>
              <a:rPr lang="en-US" sz="4800" dirty="0">
                <a:solidFill>
                  <a:srgbClr val="C00000"/>
                </a:solidFill>
              </a:rPr>
              <a:t>Baptism</a:t>
            </a:r>
            <a:r>
              <a:rPr lang="en-US" sz="4800" dirty="0">
                <a:solidFill>
                  <a:schemeClr val="tx1"/>
                </a:solidFill>
              </a:rPr>
              <a:t> of </a:t>
            </a:r>
            <a:r>
              <a:rPr lang="en-US" sz="4800" dirty="0">
                <a:solidFill>
                  <a:srgbClr val="C00000"/>
                </a:solidFill>
              </a:rPr>
              <a:t>Jesus</a:t>
            </a:r>
            <a:br>
              <a:rPr lang="en-US" sz="4800" dirty="0"/>
            </a:br>
            <a:r>
              <a:rPr lang="en-US" sz="2800" dirty="0"/>
              <a:t>Matthew 3:13-17</a:t>
            </a:r>
            <a:endParaRPr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5441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649050" y="2713181"/>
            <a:ext cx="8893899" cy="2865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Clr>
                <a:srgbClr val="C00000"/>
              </a:buClr>
              <a:buSzTx/>
              <a:buNone/>
              <a:defRPr sz="4800" b="1">
                <a:solidFill>
                  <a:srgbClr val="C00000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The baptism of Jesus is…</a:t>
            </a:r>
          </a:p>
          <a:p>
            <a:pPr marL="914400" indent="-914400">
              <a:spcBef>
                <a:spcPts val="1000"/>
              </a:spcBef>
              <a:buClr>
                <a:srgbClr val="C00000"/>
              </a:buClr>
              <a:buSzTx/>
              <a:buFont typeface="+mj-lt"/>
              <a:buAutoNum type="arabicPeriod"/>
              <a:defRPr sz="4800" b="1">
                <a:solidFill>
                  <a:srgbClr val="C00000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dirty="0">
                <a:solidFill>
                  <a:srgbClr val="C00000"/>
                </a:solidFill>
              </a:rPr>
              <a:t>picture</a:t>
            </a:r>
            <a:r>
              <a:rPr lang="en-US" dirty="0">
                <a:solidFill>
                  <a:schemeClr val="tx1"/>
                </a:solidFill>
              </a:rPr>
              <a:t> of His </a:t>
            </a:r>
            <a:r>
              <a:rPr lang="en-US" dirty="0">
                <a:solidFill>
                  <a:srgbClr val="C00000"/>
                </a:solidFill>
              </a:rPr>
              <a:t>purpose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DA346A-FB3B-4C51-E52E-0E18BE9FFA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6230" y="816304"/>
            <a:ext cx="9259540" cy="137685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defTabSz="388620">
              <a:spcBef>
                <a:spcPts val="1800"/>
              </a:spcBef>
              <a:spcAft>
                <a:spcPts val="600"/>
              </a:spcAft>
              <a:defRPr sz="4080">
                <a:latin typeface="Amasis MT Pro Black"/>
                <a:ea typeface="Amasis MT Pro Black"/>
                <a:cs typeface="Amasis MT Pro Black"/>
                <a:sym typeface="Amasis MT Pro Black"/>
              </a:defRPr>
            </a:pPr>
            <a:r>
              <a:rPr lang="en-US" sz="4800" dirty="0">
                <a:solidFill>
                  <a:schemeClr val="tx1"/>
                </a:solidFill>
              </a:rPr>
              <a:t>The </a:t>
            </a:r>
            <a:r>
              <a:rPr lang="en-US" sz="4800" dirty="0">
                <a:solidFill>
                  <a:srgbClr val="C00000"/>
                </a:solidFill>
              </a:rPr>
              <a:t>Baptism</a:t>
            </a:r>
            <a:r>
              <a:rPr lang="en-US" sz="4800" dirty="0">
                <a:solidFill>
                  <a:schemeClr val="tx1"/>
                </a:solidFill>
              </a:rPr>
              <a:t> of </a:t>
            </a:r>
            <a:r>
              <a:rPr lang="en-US" sz="4800" dirty="0">
                <a:solidFill>
                  <a:srgbClr val="C00000"/>
                </a:solidFill>
              </a:rPr>
              <a:t>Jesus</a:t>
            </a:r>
            <a:br>
              <a:rPr lang="en-US" sz="4800" dirty="0"/>
            </a:br>
            <a:r>
              <a:rPr lang="en-US" sz="2800" dirty="0"/>
              <a:t>Matthew 3:13-17</a:t>
            </a:r>
            <a:endParaRPr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092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052945" y="2732767"/>
            <a:ext cx="10086109" cy="33089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spcBef>
                <a:spcPts val="1000"/>
              </a:spcBef>
              <a:buSzTx/>
              <a:buNone/>
              <a:defRPr sz="4800" b="1">
                <a:solidFill>
                  <a:srgbClr val="C00000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At the </a:t>
            </a:r>
            <a:r>
              <a:rPr lang="en-US" dirty="0">
                <a:solidFill>
                  <a:srgbClr val="C00000"/>
                </a:solidFill>
              </a:rPr>
              <a:t>end</a:t>
            </a:r>
            <a:r>
              <a:rPr lang="en-US" dirty="0">
                <a:solidFill>
                  <a:schemeClr val="tx1"/>
                </a:solidFill>
              </a:rPr>
              <a:t> of the </a:t>
            </a:r>
            <a:r>
              <a:rPr lang="en-US" dirty="0">
                <a:solidFill>
                  <a:srgbClr val="C00000"/>
                </a:solidFill>
              </a:rPr>
              <a:t>ministry of Jesus</a:t>
            </a:r>
            <a:r>
              <a:rPr lang="en-US" dirty="0">
                <a:solidFill>
                  <a:schemeClr val="tx1"/>
                </a:solidFill>
              </a:rPr>
              <a:t>, he faced a literal, </a:t>
            </a:r>
            <a:r>
              <a:rPr lang="en-US" dirty="0">
                <a:solidFill>
                  <a:srgbClr val="C00000"/>
                </a:solidFill>
              </a:rPr>
              <a:t>physical death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DA346A-FB3B-4C51-E52E-0E18BE9FFA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6230" y="816304"/>
            <a:ext cx="9259540" cy="137685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defTabSz="388620">
              <a:spcBef>
                <a:spcPts val="1800"/>
              </a:spcBef>
              <a:spcAft>
                <a:spcPts val="600"/>
              </a:spcAft>
              <a:defRPr sz="4080">
                <a:latin typeface="Amasis MT Pro Black"/>
                <a:ea typeface="Amasis MT Pro Black"/>
                <a:cs typeface="Amasis MT Pro Black"/>
                <a:sym typeface="Amasis MT Pro Black"/>
              </a:defRPr>
            </a:pPr>
            <a:r>
              <a:rPr lang="en-US" sz="4800" dirty="0">
                <a:solidFill>
                  <a:schemeClr val="tx1"/>
                </a:solidFill>
              </a:rPr>
              <a:t>The </a:t>
            </a:r>
            <a:r>
              <a:rPr lang="en-US" sz="4800" dirty="0">
                <a:solidFill>
                  <a:srgbClr val="C00000"/>
                </a:solidFill>
              </a:rPr>
              <a:t>Baptism</a:t>
            </a:r>
            <a:r>
              <a:rPr lang="en-US" sz="4800" dirty="0">
                <a:solidFill>
                  <a:schemeClr val="tx1"/>
                </a:solidFill>
              </a:rPr>
              <a:t> of </a:t>
            </a:r>
            <a:r>
              <a:rPr lang="en-US" sz="4800" dirty="0">
                <a:solidFill>
                  <a:srgbClr val="C00000"/>
                </a:solidFill>
              </a:rPr>
              <a:t>Jesus</a:t>
            </a:r>
            <a:br>
              <a:rPr lang="en-US" sz="4800" dirty="0"/>
            </a:br>
            <a:r>
              <a:rPr lang="en-US" sz="2800" dirty="0"/>
              <a:t>Matthew 3:13-17</a:t>
            </a:r>
            <a:endParaRPr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52547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052945" y="2447637"/>
            <a:ext cx="10086109" cy="37776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spcBef>
                <a:spcPts val="1000"/>
              </a:spcBef>
              <a:buSzTx/>
              <a:buNone/>
              <a:defRPr sz="4800" b="1">
                <a:solidFill>
                  <a:srgbClr val="C00000"/>
                </a:solidFill>
              </a:defRPr>
            </a:pPr>
            <a:r>
              <a:rPr lang="en-US" sz="4400" dirty="0">
                <a:solidFill>
                  <a:schemeClr val="tx1"/>
                </a:solidFill>
              </a:rPr>
              <a:t>At the </a:t>
            </a:r>
            <a:r>
              <a:rPr lang="en-US" sz="4400" dirty="0">
                <a:solidFill>
                  <a:srgbClr val="C00000"/>
                </a:solidFill>
              </a:rPr>
              <a:t>end</a:t>
            </a:r>
            <a:r>
              <a:rPr lang="en-US" sz="4400" dirty="0">
                <a:solidFill>
                  <a:schemeClr val="tx1"/>
                </a:solidFill>
              </a:rPr>
              <a:t> of the </a:t>
            </a:r>
            <a:r>
              <a:rPr lang="en-US" sz="4400" dirty="0">
                <a:solidFill>
                  <a:srgbClr val="C00000"/>
                </a:solidFill>
              </a:rPr>
              <a:t>ministry of Jesus</a:t>
            </a:r>
            <a:r>
              <a:rPr lang="en-US" sz="4400" dirty="0">
                <a:solidFill>
                  <a:schemeClr val="tx1"/>
                </a:solidFill>
              </a:rPr>
              <a:t>, he faced a literal, </a:t>
            </a:r>
            <a:r>
              <a:rPr lang="en-US" sz="4400" dirty="0">
                <a:solidFill>
                  <a:srgbClr val="C00000"/>
                </a:solidFill>
              </a:rPr>
              <a:t>physical death</a:t>
            </a:r>
            <a:r>
              <a:rPr lang="en-US" sz="4400" dirty="0">
                <a:solidFill>
                  <a:schemeClr val="tx1"/>
                </a:solidFill>
              </a:rPr>
              <a:t>.</a:t>
            </a:r>
          </a:p>
          <a:p>
            <a:pPr marL="0" indent="0" algn="ctr">
              <a:spcBef>
                <a:spcPts val="1000"/>
              </a:spcBef>
              <a:buSzTx/>
              <a:buNone/>
              <a:defRPr sz="4800" b="1">
                <a:solidFill>
                  <a:srgbClr val="C00000"/>
                </a:solidFill>
              </a:defRPr>
            </a:pPr>
            <a:r>
              <a:rPr lang="en-US" sz="4400" dirty="0">
                <a:solidFill>
                  <a:schemeClr val="tx1"/>
                </a:solidFill>
              </a:rPr>
              <a:t>At the </a:t>
            </a:r>
            <a:r>
              <a:rPr lang="en-US" sz="4400" dirty="0">
                <a:solidFill>
                  <a:srgbClr val="C00000"/>
                </a:solidFill>
              </a:rPr>
              <a:t>beginning</a:t>
            </a:r>
            <a:r>
              <a:rPr lang="en-US" sz="4400" dirty="0">
                <a:solidFill>
                  <a:schemeClr val="tx1"/>
                </a:solidFill>
              </a:rPr>
              <a:t> of the </a:t>
            </a:r>
            <a:r>
              <a:rPr lang="en-US" sz="4400" dirty="0">
                <a:solidFill>
                  <a:srgbClr val="C00000"/>
                </a:solidFill>
              </a:rPr>
              <a:t>ministry of Jesus</a:t>
            </a:r>
            <a:r>
              <a:rPr lang="en-US" sz="4400" dirty="0">
                <a:solidFill>
                  <a:schemeClr val="tx1"/>
                </a:solidFill>
              </a:rPr>
              <a:t>, he provided a </a:t>
            </a:r>
            <a:r>
              <a:rPr lang="en-US" sz="4400" dirty="0">
                <a:solidFill>
                  <a:srgbClr val="C00000"/>
                </a:solidFill>
              </a:rPr>
              <a:t>symbolic picture </a:t>
            </a:r>
            <a:r>
              <a:rPr lang="en-US" sz="4400" dirty="0">
                <a:solidFill>
                  <a:schemeClr val="tx1"/>
                </a:solidFill>
              </a:rPr>
              <a:t>of </a:t>
            </a:r>
            <a:r>
              <a:rPr lang="en-US" sz="4400" dirty="0">
                <a:solidFill>
                  <a:srgbClr val="C00000"/>
                </a:solidFill>
              </a:rPr>
              <a:t>death</a:t>
            </a:r>
            <a:r>
              <a:rPr lang="en-US" sz="4400" dirty="0">
                <a:solidFill>
                  <a:schemeClr val="tx1"/>
                </a:solidFill>
              </a:rPr>
              <a:t>.</a:t>
            </a:r>
          </a:p>
          <a:p>
            <a:pPr marL="0" indent="0" algn="ctr">
              <a:spcBef>
                <a:spcPts val="1000"/>
              </a:spcBef>
              <a:buSzTx/>
              <a:buNone/>
              <a:defRPr sz="4800" b="1">
                <a:solidFill>
                  <a:srgbClr val="C00000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Matthew 20:28, 2</a:t>
            </a:r>
            <a:r>
              <a:rPr lang="en-US" baseline="30000" dirty="0">
                <a:solidFill>
                  <a:schemeClr val="tx1"/>
                </a:solidFill>
              </a:rPr>
              <a:t>nd</a:t>
            </a:r>
            <a:r>
              <a:rPr lang="en-US" dirty="0">
                <a:solidFill>
                  <a:schemeClr val="tx1"/>
                </a:solidFill>
              </a:rPr>
              <a:t> Corinthians 5:21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DA346A-FB3B-4C51-E52E-0E18BE9FFA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6230" y="816304"/>
            <a:ext cx="9259540" cy="137685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defTabSz="388620">
              <a:spcBef>
                <a:spcPts val="1800"/>
              </a:spcBef>
              <a:spcAft>
                <a:spcPts val="600"/>
              </a:spcAft>
              <a:defRPr sz="4080">
                <a:latin typeface="Amasis MT Pro Black"/>
                <a:ea typeface="Amasis MT Pro Black"/>
                <a:cs typeface="Amasis MT Pro Black"/>
                <a:sym typeface="Amasis MT Pro Black"/>
              </a:defRPr>
            </a:pPr>
            <a:r>
              <a:rPr lang="en-US" sz="4800" dirty="0">
                <a:solidFill>
                  <a:schemeClr val="tx1"/>
                </a:solidFill>
              </a:rPr>
              <a:t>The </a:t>
            </a:r>
            <a:r>
              <a:rPr lang="en-US" sz="4800" dirty="0">
                <a:solidFill>
                  <a:srgbClr val="C00000"/>
                </a:solidFill>
              </a:rPr>
              <a:t>Baptism</a:t>
            </a:r>
            <a:r>
              <a:rPr lang="en-US" sz="4800" dirty="0">
                <a:solidFill>
                  <a:schemeClr val="tx1"/>
                </a:solidFill>
              </a:rPr>
              <a:t> of </a:t>
            </a:r>
            <a:r>
              <a:rPr lang="en-US" sz="4800" dirty="0">
                <a:solidFill>
                  <a:srgbClr val="C00000"/>
                </a:solidFill>
              </a:rPr>
              <a:t>Jesus</a:t>
            </a:r>
            <a:br>
              <a:rPr lang="en-US" sz="4800" dirty="0"/>
            </a:br>
            <a:r>
              <a:rPr lang="en-US" sz="2800" dirty="0"/>
              <a:t>Matthew 3:13-17</a:t>
            </a:r>
            <a:endParaRPr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12655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649050" y="2713181"/>
            <a:ext cx="8893899" cy="28655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Clr>
                <a:srgbClr val="C00000"/>
              </a:buClr>
              <a:buSzTx/>
              <a:buNone/>
              <a:defRPr sz="4800" b="1">
                <a:solidFill>
                  <a:srgbClr val="C00000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The baptism of Jesus is…</a:t>
            </a:r>
          </a:p>
          <a:p>
            <a:pPr marL="914400" indent="-914400">
              <a:spcBef>
                <a:spcPts val="1000"/>
              </a:spcBef>
              <a:buClr>
                <a:srgbClr val="C00000"/>
              </a:buClr>
              <a:buSzTx/>
              <a:buFont typeface="+mj-lt"/>
              <a:buAutoNum type="arabicPeriod"/>
              <a:defRPr sz="4800" b="1">
                <a:solidFill>
                  <a:srgbClr val="C00000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a </a:t>
            </a:r>
            <a:r>
              <a:rPr lang="en-US" dirty="0">
                <a:solidFill>
                  <a:srgbClr val="C00000"/>
                </a:solidFill>
              </a:rPr>
              <a:t>picture</a:t>
            </a:r>
            <a:r>
              <a:rPr lang="en-US" dirty="0">
                <a:solidFill>
                  <a:schemeClr val="tx1"/>
                </a:solidFill>
              </a:rPr>
              <a:t> of His </a:t>
            </a:r>
            <a:r>
              <a:rPr lang="en-US" dirty="0">
                <a:solidFill>
                  <a:srgbClr val="C00000"/>
                </a:solidFill>
              </a:rPr>
              <a:t>purpose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914400" indent="-914400">
              <a:spcBef>
                <a:spcPts val="1000"/>
              </a:spcBef>
              <a:buClr>
                <a:srgbClr val="C00000"/>
              </a:buClr>
              <a:buSzTx/>
              <a:buFont typeface="+mj-lt"/>
              <a:buAutoNum type="arabicPeriod"/>
              <a:defRPr sz="4800" b="1">
                <a:solidFill>
                  <a:srgbClr val="C00000"/>
                </a:solidFill>
              </a:defRPr>
            </a:pPr>
            <a:r>
              <a:rPr lang="en-US" dirty="0">
                <a:solidFill>
                  <a:srgbClr val="C00000"/>
                </a:solidFill>
              </a:rPr>
              <a:t>paving</a:t>
            </a:r>
            <a:r>
              <a:rPr lang="en-US" dirty="0">
                <a:solidFill>
                  <a:schemeClr val="tx1"/>
                </a:solidFill>
              </a:rPr>
              <a:t> the way for His </a:t>
            </a:r>
            <a:r>
              <a:rPr lang="en-US" dirty="0">
                <a:solidFill>
                  <a:srgbClr val="C00000"/>
                </a:solidFill>
              </a:rPr>
              <a:t>pupils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DA346A-FB3B-4C51-E52E-0E18BE9FFA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6230" y="816304"/>
            <a:ext cx="9259540" cy="137685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defTabSz="388620">
              <a:spcBef>
                <a:spcPts val="1800"/>
              </a:spcBef>
              <a:spcAft>
                <a:spcPts val="600"/>
              </a:spcAft>
              <a:defRPr sz="4080">
                <a:latin typeface="Amasis MT Pro Black"/>
                <a:ea typeface="Amasis MT Pro Black"/>
                <a:cs typeface="Amasis MT Pro Black"/>
                <a:sym typeface="Amasis MT Pro Black"/>
              </a:defRPr>
            </a:pPr>
            <a:r>
              <a:rPr lang="en-US" sz="4800" dirty="0">
                <a:solidFill>
                  <a:schemeClr val="tx1"/>
                </a:solidFill>
              </a:rPr>
              <a:t>The </a:t>
            </a:r>
            <a:r>
              <a:rPr lang="en-US" sz="4800" dirty="0">
                <a:solidFill>
                  <a:srgbClr val="C00000"/>
                </a:solidFill>
              </a:rPr>
              <a:t>Baptism</a:t>
            </a:r>
            <a:r>
              <a:rPr lang="en-US" sz="4800" dirty="0">
                <a:solidFill>
                  <a:schemeClr val="tx1"/>
                </a:solidFill>
              </a:rPr>
              <a:t> of </a:t>
            </a:r>
            <a:r>
              <a:rPr lang="en-US" sz="4800" dirty="0">
                <a:solidFill>
                  <a:srgbClr val="C00000"/>
                </a:solidFill>
              </a:rPr>
              <a:t>Jesus</a:t>
            </a:r>
            <a:br>
              <a:rPr lang="en-US" sz="4800" dirty="0"/>
            </a:br>
            <a:r>
              <a:rPr lang="en-US" sz="2800" dirty="0"/>
              <a:t>Matthew 3:13-17</a:t>
            </a:r>
            <a:endParaRPr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5688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1052945" y="2732767"/>
            <a:ext cx="10086109" cy="33089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spcBef>
                <a:spcPts val="1000"/>
              </a:spcBef>
              <a:buSzTx/>
              <a:buNone/>
              <a:defRPr sz="4800" b="1">
                <a:solidFill>
                  <a:srgbClr val="C00000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“to fulfill all </a:t>
            </a:r>
            <a:r>
              <a:rPr lang="en-US" dirty="0">
                <a:solidFill>
                  <a:srgbClr val="C00000"/>
                </a:solidFill>
              </a:rPr>
              <a:t>righteousness</a:t>
            </a:r>
            <a:r>
              <a:rPr lang="en-US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DA346A-FB3B-4C51-E52E-0E18BE9FFA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66230" y="816304"/>
            <a:ext cx="9259540" cy="137685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defTabSz="388620">
              <a:spcBef>
                <a:spcPts val="1800"/>
              </a:spcBef>
              <a:spcAft>
                <a:spcPts val="600"/>
              </a:spcAft>
              <a:defRPr sz="4080">
                <a:latin typeface="Amasis MT Pro Black"/>
                <a:ea typeface="Amasis MT Pro Black"/>
                <a:cs typeface="Amasis MT Pro Black"/>
                <a:sym typeface="Amasis MT Pro Black"/>
              </a:defRPr>
            </a:pPr>
            <a:r>
              <a:rPr lang="en-US" sz="4800" dirty="0">
                <a:solidFill>
                  <a:schemeClr val="tx1"/>
                </a:solidFill>
              </a:rPr>
              <a:t>The </a:t>
            </a:r>
            <a:r>
              <a:rPr lang="en-US" sz="4800" dirty="0">
                <a:solidFill>
                  <a:srgbClr val="C00000"/>
                </a:solidFill>
              </a:rPr>
              <a:t>Baptism</a:t>
            </a:r>
            <a:r>
              <a:rPr lang="en-US" sz="4800" dirty="0">
                <a:solidFill>
                  <a:schemeClr val="tx1"/>
                </a:solidFill>
              </a:rPr>
              <a:t> of </a:t>
            </a:r>
            <a:r>
              <a:rPr lang="en-US" sz="4800" dirty="0">
                <a:solidFill>
                  <a:srgbClr val="C00000"/>
                </a:solidFill>
              </a:rPr>
              <a:t>Jesus</a:t>
            </a:r>
            <a:br>
              <a:rPr lang="en-US" sz="4800" dirty="0"/>
            </a:br>
            <a:r>
              <a:rPr lang="en-US" sz="2800" dirty="0"/>
              <a:t>Matthew 3:13-17</a:t>
            </a:r>
            <a:endParaRPr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292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0000FF"/>
      </a:hlink>
      <a:folHlink>
        <a:srgbClr val="FF00FF"/>
      </a:folHlink>
    </a:clrScheme>
    <a:fontScheme name="Organic">
      <a:majorFont>
        <a:latin typeface="Garamond"/>
        <a:ea typeface="Garamond"/>
        <a:cs typeface="Garamond"/>
      </a:majorFont>
      <a:minorFont>
        <a:latin typeface="Helvetica"/>
        <a:ea typeface="Helvetica"/>
        <a:cs typeface="Helvetica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0000FF"/>
      </a:hlink>
      <a:folHlink>
        <a:srgbClr val="FF00FF"/>
      </a:folHlink>
    </a:clrScheme>
    <a:fontScheme name="Organic">
      <a:majorFont>
        <a:latin typeface="Garamond"/>
        <a:ea typeface="Garamond"/>
        <a:cs typeface="Garamond"/>
      </a:majorFont>
      <a:minorFont>
        <a:latin typeface="Helvetica"/>
        <a:ea typeface="Helvetica"/>
        <a:cs typeface="Helvetica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525</Words>
  <Application>Microsoft Office PowerPoint</Application>
  <PresentationFormat>Widescreen</PresentationFormat>
  <Paragraphs>79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Amasis MT Pro Black</vt:lpstr>
      <vt:lpstr>Arial</vt:lpstr>
      <vt:lpstr>Franklin Gothic Book</vt:lpstr>
      <vt:lpstr>Garamond</vt:lpstr>
      <vt:lpstr>Rockwell Extra Bold</vt:lpstr>
      <vt:lpstr>Organic</vt:lpstr>
      <vt:lpstr>The Baptism of Jesus</vt:lpstr>
      <vt:lpstr>The Baptism of Jesus</vt:lpstr>
      <vt:lpstr>The Baptism of Jesus Matthew 3:13-17</vt:lpstr>
      <vt:lpstr>The Baptism of Jesus Matthew 3:13-17</vt:lpstr>
      <vt:lpstr>The Baptism of Jesus Matthew 3:13-17</vt:lpstr>
      <vt:lpstr>The Baptism of Jesus Matthew 3:13-17</vt:lpstr>
      <vt:lpstr>The Baptism of Jesus Matthew 3:13-17</vt:lpstr>
      <vt:lpstr>The Baptism of Jesus Matthew 3:13-17</vt:lpstr>
      <vt:lpstr>The Baptism of Jesus Matthew 3:13-17</vt:lpstr>
      <vt:lpstr>The Baptism of Jesus Matthew 3:13-17</vt:lpstr>
      <vt:lpstr>The Baptism of Jesus Matthew 3:13-17</vt:lpstr>
      <vt:lpstr>The Baptism of Jesus Matthew 3:13-17</vt:lpstr>
      <vt:lpstr>The Baptism of Jesus Matthew 3:13-17</vt:lpstr>
      <vt:lpstr>The Baptism of Jesus Matthew 3:13-17</vt:lpstr>
      <vt:lpstr>The Baptism of Jesus Matthew 3:13-17</vt:lpstr>
      <vt:lpstr>The Baptism of Jesus Matthew 3:13-17</vt:lpstr>
      <vt:lpstr>The Baptism of Jesus Matthew 3:13-17</vt:lpstr>
      <vt:lpstr>The Baptism of Jesus Matthew 3:13-17</vt:lpstr>
      <vt:lpstr>The Baptism of Jesus Matthew 3:13-17</vt:lpstr>
      <vt:lpstr>The Baptism of Jesus Matthew 3:13-17</vt:lpstr>
      <vt:lpstr>The Baptism of Jesus Matthew 3:13-17</vt:lpstr>
      <vt:lpstr>The Baptism of Jesus Matthew 3:13-17</vt:lpstr>
      <vt:lpstr>The Baptism of Jesus Matthew 3:13-17</vt:lpstr>
      <vt:lpstr>The Baptism of Jesus Matthew 3:13-17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Reynolds</dc:creator>
  <cp:lastModifiedBy>Todd Reynolds</cp:lastModifiedBy>
  <cp:revision>6</cp:revision>
  <dcterms:modified xsi:type="dcterms:W3CDTF">2023-01-26T00:00:32Z</dcterms:modified>
</cp:coreProperties>
</file>