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57" r:id="rId5"/>
    <p:sldId id="269" r:id="rId6"/>
    <p:sldId id="286" r:id="rId7"/>
    <p:sldId id="287" r:id="rId8"/>
    <p:sldId id="288" r:id="rId9"/>
    <p:sldId id="284" r:id="rId10"/>
    <p:sldId id="289" r:id="rId11"/>
    <p:sldId id="290" r:id="rId12"/>
    <p:sldId id="285" r:id="rId13"/>
  </p:sldIdLst>
  <p:sldSz cx="12192000" cy="6858000"/>
  <p:notesSz cx="6858000" cy="9144000"/>
  <p:embeddedFontLst>
    <p:embeddedFont>
      <p:font typeface="Bebas Neue" panose="020B0606020202050201" pitchFamily="34" charset="0"/>
      <p:regular r:id="rId15"/>
    </p:embeddedFont>
    <p:embeddedFont>
      <p:font typeface="Boucherie Block" panose="02000506000000020004" pitchFamily="2" charset="0"/>
      <p:regular r:id="rId16"/>
      <p:bold r:id="rId17"/>
      <p:italic r:id="rId18"/>
    </p:embeddedFont>
    <p:embeddedFont>
      <p:font typeface="Source Sans Pro" panose="020B0503030403020204" pitchFamily="34" charset="0"/>
      <p:regular r:id="rId19"/>
      <p:bold r:id="rId20"/>
      <p:italic r:id="rId21"/>
      <p:boldItalic r:id="rId22"/>
    </p:embeddedFont>
    <p:embeddedFont>
      <p:font typeface="Source Sans Pro SemiBold" panose="020B0603030403020204" pitchFamily="34" charset="0"/>
      <p:bold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1E2FA-613F-4D1B-8E2E-D345E0251CD1}" v="2142" dt="2024-03-13T21:44:30.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90" autoAdjust="0"/>
    <p:restoredTop sz="83172" autoAdjust="0"/>
  </p:normalViewPr>
  <p:slideViewPr>
    <p:cSldViewPr snapToGrid="0">
      <p:cViewPr varScale="1">
        <p:scale>
          <a:sx n="94" d="100"/>
          <a:sy n="94" d="100"/>
        </p:scale>
        <p:origin x="951"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Tramell (STRAM2195)" userId="481bdf55-6f26-4d8f-8cfa-249bc7a34017" providerId="ADAL" clId="{42BBF632-1B7F-4534-A7B9-313C8E125869}"/>
    <pc:docChg chg="undo custSel addSld delSld modSld">
      <pc:chgData name="Steven Tramell (STRAM2195)" userId="481bdf55-6f26-4d8f-8cfa-249bc7a34017" providerId="ADAL" clId="{42BBF632-1B7F-4534-A7B9-313C8E125869}" dt="2024-03-06T16:29:05.014" v="1116"/>
      <pc:docMkLst>
        <pc:docMk/>
      </pc:docMkLst>
      <pc:sldChg chg="modSp mod">
        <pc:chgData name="Steven Tramell (STRAM2195)" userId="481bdf55-6f26-4d8f-8cfa-249bc7a34017" providerId="ADAL" clId="{42BBF632-1B7F-4534-A7B9-313C8E125869}" dt="2024-03-05T19:14:46.692" v="10" actId="20577"/>
        <pc:sldMkLst>
          <pc:docMk/>
          <pc:sldMk cId="1819275541" sldId="257"/>
        </pc:sldMkLst>
        <pc:spChg chg="mod">
          <ac:chgData name="Steven Tramell (STRAM2195)" userId="481bdf55-6f26-4d8f-8cfa-249bc7a34017" providerId="ADAL" clId="{42BBF632-1B7F-4534-A7B9-313C8E125869}" dt="2024-03-05T18:57:22.135" v="0" actId="20577"/>
          <ac:spMkLst>
            <pc:docMk/>
            <pc:sldMk cId="1819275541" sldId="257"/>
            <ac:spMk id="3" creationId="{B1D68A79-48F9-48A6-7BA8-433FD24E733C}"/>
          </ac:spMkLst>
        </pc:spChg>
        <pc:spChg chg="mod">
          <ac:chgData name="Steven Tramell (STRAM2195)" userId="481bdf55-6f26-4d8f-8cfa-249bc7a34017" providerId="ADAL" clId="{42BBF632-1B7F-4534-A7B9-313C8E125869}" dt="2024-03-05T19:14:46.692" v="10" actId="20577"/>
          <ac:spMkLst>
            <pc:docMk/>
            <pc:sldMk cId="1819275541" sldId="257"/>
            <ac:spMk id="4" creationId="{6ECE9958-89C8-FDE8-A859-4B5EDD27474B}"/>
          </ac:spMkLst>
        </pc:spChg>
      </pc:sldChg>
      <pc:sldChg chg="modSp modAnim">
        <pc:chgData name="Steven Tramell (STRAM2195)" userId="481bdf55-6f26-4d8f-8cfa-249bc7a34017" providerId="ADAL" clId="{42BBF632-1B7F-4534-A7B9-313C8E125869}" dt="2024-03-06T15:51:45.815" v="416" actId="20577"/>
        <pc:sldMkLst>
          <pc:docMk/>
          <pc:sldMk cId="158724745" sldId="269"/>
        </pc:sldMkLst>
        <pc:spChg chg="mod">
          <ac:chgData name="Steven Tramell (STRAM2195)" userId="481bdf55-6f26-4d8f-8cfa-249bc7a34017" providerId="ADAL" clId="{42BBF632-1B7F-4534-A7B9-313C8E125869}" dt="2024-03-06T15:39:20.704" v="114" actId="20577"/>
          <ac:spMkLst>
            <pc:docMk/>
            <pc:sldMk cId="158724745" sldId="269"/>
            <ac:spMk id="3" creationId="{CC938761-842D-DF30-9BE2-A958EA0C1BB0}"/>
          </ac:spMkLst>
        </pc:spChg>
        <pc:spChg chg="mod">
          <ac:chgData name="Steven Tramell (STRAM2195)" userId="481bdf55-6f26-4d8f-8cfa-249bc7a34017" providerId="ADAL" clId="{42BBF632-1B7F-4534-A7B9-313C8E125869}" dt="2024-03-06T15:39:15.092" v="107"/>
          <ac:spMkLst>
            <pc:docMk/>
            <pc:sldMk cId="158724745" sldId="269"/>
            <ac:spMk id="7" creationId="{713223A3-D611-A389-38B2-E1E4CD8E1102}"/>
          </ac:spMkLst>
        </pc:spChg>
        <pc:spChg chg="mod">
          <ac:chgData name="Steven Tramell (STRAM2195)" userId="481bdf55-6f26-4d8f-8cfa-249bc7a34017" providerId="ADAL" clId="{42BBF632-1B7F-4534-A7B9-313C8E125869}" dt="2024-03-06T15:49:31.640" v="185" actId="207"/>
          <ac:spMkLst>
            <pc:docMk/>
            <pc:sldMk cId="158724745" sldId="269"/>
            <ac:spMk id="12" creationId="{150BFCBE-4C37-1E0E-BF9A-0F2F1E6C6606}"/>
          </ac:spMkLst>
        </pc:spChg>
        <pc:spChg chg="mod">
          <ac:chgData name="Steven Tramell (STRAM2195)" userId="481bdf55-6f26-4d8f-8cfa-249bc7a34017" providerId="ADAL" clId="{42BBF632-1B7F-4534-A7B9-313C8E125869}" dt="2024-03-06T15:51:45.815" v="416" actId="20577"/>
          <ac:spMkLst>
            <pc:docMk/>
            <pc:sldMk cId="158724745" sldId="269"/>
            <ac:spMk id="14" creationId="{4DE8EDB9-FDE1-36D0-9BDE-BAE698C789B9}"/>
          </ac:spMkLst>
        </pc:spChg>
      </pc:sldChg>
      <pc:sldChg chg="modSp mod modAnim">
        <pc:chgData name="Steven Tramell (STRAM2195)" userId="481bdf55-6f26-4d8f-8cfa-249bc7a34017" providerId="ADAL" clId="{42BBF632-1B7F-4534-A7B9-313C8E125869}" dt="2024-03-06T16:24:28.865" v="1048" actId="20577"/>
        <pc:sldMkLst>
          <pc:docMk/>
          <pc:sldMk cId="1404212155" sldId="284"/>
        </pc:sldMkLst>
        <pc:spChg chg="mod">
          <ac:chgData name="Steven Tramell (STRAM2195)" userId="481bdf55-6f26-4d8f-8cfa-249bc7a34017" providerId="ADAL" clId="{42BBF632-1B7F-4534-A7B9-313C8E125869}" dt="2024-03-06T16:24:19.429" v="1033" actId="207"/>
          <ac:spMkLst>
            <pc:docMk/>
            <pc:sldMk cId="1404212155" sldId="284"/>
            <ac:spMk id="5" creationId="{7F6DC323-CBDE-584A-3FE1-9185EF91D79B}"/>
          </ac:spMkLst>
        </pc:spChg>
        <pc:spChg chg="mod">
          <ac:chgData name="Steven Tramell (STRAM2195)" userId="481bdf55-6f26-4d8f-8cfa-249bc7a34017" providerId="ADAL" clId="{42BBF632-1B7F-4534-A7B9-313C8E125869}" dt="2024-03-06T16:24:28.865" v="1048" actId="20577"/>
          <ac:spMkLst>
            <pc:docMk/>
            <pc:sldMk cId="1404212155" sldId="284"/>
            <ac:spMk id="6" creationId="{F0D450AB-E795-0D41-C775-7B89600F6AA7}"/>
          </ac:spMkLst>
        </pc:spChg>
      </pc:sldChg>
      <pc:sldChg chg="addSp delSp modSp mod delAnim modAnim">
        <pc:chgData name="Steven Tramell (STRAM2195)" userId="481bdf55-6f26-4d8f-8cfa-249bc7a34017" providerId="ADAL" clId="{42BBF632-1B7F-4534-A7B9-313C8E125869}" dt="2024-03-06T15:38:27.896" v="102"/>
        <pc:sldMkLst>
          <pc:docMk/>
          <pc:sldMk cId="4142998209" sldId="301"/>
        </pc:sldMkLst>
        <pc:spChg chg="del">
          <ac:chgData name="Steven Tramell (STRAM2195)" userId="481bdf55-6f26-4d8f-8cfa-249bc7a34017" providerId="ADAL" clId="{42BBF632-1B7F-4534-A7B9-313C8E125869}" dt="2024-03-06T15:36:02.020" v="11" actId="478"/>
          <ac:spMkLst>
            <pc:docMk/>
            <pc:sldMk cId="4142998209" sldId="301"/>
            <ac:spMk id="2" creationId="{696FD29B-2887-E14E-8F42-15A57230076F}"/>
          </ac:spMkLst>
        </pc:spChg>
        <pc:spChg chg="del">
          <ac:chgData name="Steven Tramell (STRAM2195)" userId="481bdf55-6f26-4d8f-8cfa-249bc7a34017" providerId="ADAL" clId="{42BBF632-1B7F-4534-A7B9-313C8E125869}" dt="2024-03-06T15:36:02.020" v="11" actId="478"/>
          <ac:spMkLst>
            <pc:docMk/>
            <pc:sldMk cId="4142998209" sldId="301"/>
            <ac:spMk id="3" creationId="{4AEE2B2F-1957-6B9D-EAF8-B7DF179C5E3A}"/>
          </ac:spMkLst>
        </pc:spChg>
        <pc:spChg chg="del">
          <ac:chgData name="Steven Tramell (STRAM2195)" userId="481bdf55-6f26-4d8f-8cfa-249bc7a34017" providerId="ADAL" clId="{42BBF632-1B7F-4534-A7B9-313C8E125869}" dt="2024-03-06T15:36:02.020" v="11" actId="478"/>
          <ac:spMkLst>
            <pc:docMk/>
            <pc:sldMk cId="4142998209" sldId="301"/>
            <ac:spMk id="4" creationId="{354C147D-1521-3A9C-0BF7-4155F2033242}"/>
          </ac:spMkLst>
        </pc:spChg>
        <pc:spChg chg="add mod">
          <ac:chgData name="Steven Tramell (STRAM2195)" userId="481bdf55-6f26-4d8f-8cfa-249bc7a34017" providerId="ADAL" clId="{42BBF632-1B7F-4534-A7B9-313C8E125869}" dt="2024-03-06T15:38:23.465" v="100" actId="1076"/>
          <ac:spMkLst>
            <pc:docMk/>
            <pc:sldMk cId="4142998209" sldId="301"/>
            <ac:spMk id="7" creationId="{E8423718-BD9C-E4F2-EC00-849F3D8B9A6A}"/>
          </ac:spMkLst>
        </pc:spChg>
        <pc:spChg chg="add mod">
          <ac:chgData name="Steven Tramell (STRAM2195)" userId="481bdf55-6f26-4d8f-8cfa-249bc7a34017" providerId="ADAL" clId="{42BBF632-1B7F-4534-A7B9-313C8E125869}" dt="2024-03-06T15:38:18.669" v="99" actId="14100"/>
          <ac:spMkLst>
            <pc:docMk/>
            <pc:sldMk cId="4142998209" sldId="301"/>
            <ac:spMk id="8" creationId="{27BD6ED5-8B7B-FED3-51C6-D3094FA7597A}"/>
          </ac:spMkLst>
        </pc:spChg>
        <pc:picChg chg="add mod">
          <ac:chgData name="Steven Tramell (STRAM2195)" userId="481bdf55-6f26-4d8f-8cfa-249bc7a34017" providerId="ADAL" clId="{42BBF632-1B7F-4534-A7B9-313C8E125869}" dt="2024-03-06T15:36:07.176" v="15" actId="1076"/>
          <ac:picMkLst>
            <pc:docMk/>
            <pc:sldMk cId="4142998209" sldId="301"/>
            <ac:picMk id="6" creationId="{2F8A77BA-047C-D7A8-F4E6-A30801F5EBB1}"/>
          </ac:picMkLst>
        </pc:picChg>
      </pc:sldChg>
      <pc:sldChg chg="modSp mod modAnim">
        <pc:chgData name="Steven Tramell (STRAM2195)" userId="481bdf55-6f26-4d8f-8cfa-249bc7a34017" providerId="ADAL" clId="{42BBF632-1B7F-4534-A7B9-313C8E125869}" dt="2024-03-06T16:12:40.415" v="1026" actId="20577"/>
        <pc:sldMkLst>
          <pc:docMk/>
          <pc:sldMk cId="3773998959" sldId="307"/>
        </pc:sldMkLst>
        <pc:spChg chg="mod">
          <ac:chgData name="Steven Tramell (STRAM2195)" userId="481bdf55-6f26-4d8f-8cfa-249bc7a34017" providerId="ADAL" clId="{42BBF632-1B7F-4534-A7B9-313C8E125869}" dt="2024-03-06T16:09:22.065" v="739" actId="20577"/>
          <ac:spMkLst>
            <pc:docMk/>
            <pc:sldMk cId="3773998959" sldId="307"/>
            <ac:spMk id="3" creationId="{CC938761-842D-DF30-9BE2-A958EA0C1BB0}"/>
          </ac:spMkLst>
        </pc:spChg>
        <pc:spChg chg="mod">
          <ac:chgData name="Steven Tramell (STRAM2195)" userId="481bdf55-6f26-4d8f-8cfa-249bc7a34017" providerId="ADAL" clId="{42BBF632-1B7F-4534-A7B9-313C8E125869}" dt="2024-03-06T16:09:04.351" v="729" actId="14100"/>
          <ac:spMkLst>
            <pc:docMk/>
            <pc:sldMk cId="3773998959" sldId="307"/>
            <ac:spMk id="7" creationId="{713223A3-D611-A389-38B2-E1E4CD8E1102}"/>
          </ac:spMkLst>
        </pc:spChg>
        <pc:spChg chg="mod">
          <ac:chgData name="Steven Tramell (STRAM2195)" userId="481bdf55-6f26-4d8f-8cfa-249bc7a34017" providerId="ADAL" clId="{42BBF632-1B7F-4534-A7B9-313C8E125869}" dt="2024-03-06T16:09:13.487" v="731" actId="14100"/>
          <ac:spMkLst>
            <pc:docMk/>
            <pc:sldMk cId="3773998959" sldId="307"/>
            <ac:spMk id="11" creationId="{76B82C44-7D64-DFA1-7E37-886EC84A0C1F}"/>
          </ac:spMkLst>
        </pc:spChg>
        <pc:spChg chg="mod">
          <ac:chgData name="Steven Tramell (STRAM2195)" userId="481bdf55-6f26-4d8f-8cfa-249bc7a34017" providerId="ADAL" clId="{42BBF632-1B7F-4534-A7B9-313C8E125869}" dt="2024-03-06T16:09:55.089" v="757" actId="207"/>
          <ac:spMkLst>
            <pc:docMk/>
            <pc:sldMk cId="3773998959" sldId="307"/>
            <ac:spMk id="12" creationId="{150BFCBE-4C37-1E0E-BF9A-0F2F1E6C6606}"/>
          </ac:spMkLst>
        </pc:spChg>
        <pc:spChg chg="mod">
          <ac:chgData name="Steven Tramell (STRAM2195)" userId="481bdf55-6f26-4d8f-8cfa-249bc7a34017" providerId="ADAL" clId="{42BBF632-1B7F-4534-A7B9-313C8E125869}" dt="2024-03-06T16:12:40.415" v="1026" actId="20577"/>
          <ac:spMkLst>
            <pc:docMk/>
            <pc:sldMk cId="3773998959" sldId="307"/>
            <ac:spMk id="14" creationId="{4DE8EDB9-FDE1-36D0-9BDE-BAE698C789B9}"/>
          </ac:spMkLst>
        </pc:spChg>
      </pc:sldChg>
      <pc:sldChg chg="del">
        <pc:chgData name="Steven Tramell (STRAM2195)" userId="481bdf55-6f26-4d8f-8cfa-249bc7a34017" providerId="ADAL" clId="{42BBF632-1B7F-4534-A7B9-313C8E125869}" dt="2024-03-06T16:24:59.844" v="1049" actId="47"/>
        <pc:sldMkLst>
          <pc:docMk/>
          <pc:sldMk cId="146227430" sldId="308"/>
        </pc:sldMkLst>
      </pc:sldChg>
      <pc:sldChg chg="del">
        <pc:chgData name="Steven Tramell (STRAM2195)" userId="481bdf55-6f26-4d8f-8cfa-249bc7a34017" providerId="ADAL" clId="{42BBF632-1B7F-4534-A7B9-313C8E125869}" dt="2024-03-06T16:24:59.844" v="1049" actId="47"/>
        <pc:sldMkLst>
          <pc:docMk/>
          <pc:sldMk cId="1283968165" sldId="309"/>
        </pc:sldMkLst>
      </pc:sldChg>
      <pc:sldChg chg="del">
        <pc:chgData name="Steven Tramell (STRAM2195)" userId="481bdf55-6f26-4d8f-8cfa-249bc7a34017" providerId="ADAL" clId="{42BBF632-1B7F-4534-A7B9-313C8E125869}" dt="2024-03-06T16:24:59.844" v="1049" actId="47"/>
        <pc:sldMkLst>
          <pc:docMk/>
          <pc:sldMk cId="2466102855" sldId="310"/>
        </pc:sldMkLst>
      </pc:sldChg>
      <pc:sldChg chg="del">
        <pc:chgData name="Steven Tramell (STRAM2195)" userId="481bdf55-6f26-4d8f-8cfa-249bc7a34017" providerId="ADAL" clId="{42BBF632-1B7F-4534-A7B9-313C8E125869}" dt="2024-03-06T16:24:59.844" v="1049" actId="47"/>
        <pc:sldMkLst>
          <pc:docMk/>
          <pc:sldMk cId="563540414" sldId="311"/>
        </pc:sldMkLst>
      </pc:sldChg>
      <pc:sldChg chg="addSp modSp new mod setBg modAnim">
        <pc:chgData name="Steven Tramell (STRAM2195)" userId="481bdf55-6f26-4d8f-8cfa-249bc7a34017" providerId="ADAL" clId="{42BBF632-1B7F-4534-A7B9-313C8E125869}" dt="2024-03-06T15:48:24.501" v="148"/>
        <pc:sldMkLst>
          <pc:docMk/>
          <pc:sldMk cId="1811261327" sldId="312"/>
        </pc:sldMkLst>
        <pc:spChg chg="add">
          <ac:chgData name="Steven Tramell (STRAM2195)" userId="481bdf55-6f26-4d8f-8cfa-249bc7a34017" providerId="ADAL" clId="{42BBF632-1B7F-4534-A7B9-313C8E125869}" dt="2024-03-06T15:48:19.890" v="147" actId="26606"/>
          <ac:spMkLst>
            <pc:docMk/>
            <pc:sldMk cId="1811261327" sldId="312"/>
            <ac:spMk id="8" creationId="{42A4FC2C-047E-45A5-965D-8E1E3BF09BC6}"/>
          </ac:spMkLst>
        </pc:spChg>
        <pc:picChg chg="add mod">
          <ac:chgData name="Steven Tramell (STRAM2195)" userId="481bdf55-6f26-4d8f-8cfa-249bc7a34017" providerId="ADAL" clId="{42BBF632-1B7F-4534-A7B9-313C8E125869}" dt="2024-03-06T15:48:19.890" v="147" actId="26606"/>
          <ac:picMkLst>
            <pc:docMk/>
            <pc:sldMk cId="1811261327" sldId="312"/>
            <ac:picMk id="3" creationId="{707101F8-ADD7-B8BD-6300-D2F0C77559C3}"/>
          </ac:picMkLst>
        </pc:picChg>
      </pc:sldChg>
      <pc:sldChg chg="modSp add modAnim">
        <pc:chgData name="Steven Tramell (STRAM2195)" userId="481bdf55-6f26-4d8f-8cfa-249bc7a34017" providerId="ADAL" clId="{42BBF632-1B7F-4534-A7B9-313C8E125869}" dt="2024-03-06T16:03:01.237" v="672" actId="20577"/>
        <pc:sldMkLst>
          <pc:docMk/>
          <pc:sldMk cId="218914209" sldId="313"/>
        </pc:sldMkLst>
        <pc:spChg chg="mod">
          <ac:chgData name="Steven Tramell (STRAM2195)" userId="481bdf55-6f26-4d8f-8cfa-249bc7a34017" providerId="ADAL" clId="{42BBF632-1B7F-4534-A7B9-313C8E125869}" dt="2024-03-06T15:53:33.740" v="430" actId="20577"/>
          <ac:spMkLst>
            <pc:docMk/>
            <pc:sldMk cId="218914209" sldId="313"/>
            <ac:spMk id="3" creationId="{0865F6A9-9F82-60FB-33A5-7AEFA12550E6}"/>
          </ac:spMkLst>
        </pc:spChg>
        <pc:spChg chg="mod">
          <ac:chgData name="Steven Tramell (STRAM2195)" userId="481bdf55-6f26-4d8f-8cfa-249bc7a34017" providerId="ADAL" clId="{42BBF632-1B7F-4534-A7B9-313C8E125869}" dt="2024-03-06T15:53:25.042" v="420"/>
          <ac:spMkLst>
            <pc:docMk/>
            <pc:sldMk cId="218914209" sldId="313"/>
            <ac:spMk id="7" creationId="{96A0E6C1-2D53-A5BA-2635-052368274CAE}"/>
          </ac:spMkLst>
        </pc:spChg>
        <pc:spChg chg="mod">
          <ac:chgData name="Steven Tramell (STRAM2195)" userId="481bdf55-6f26-4d8f-8cfa-249bc7a34017" providerId="ADAL" clId="{42BBF632-1B7F-4534-A7B9-313C8E125869}" dt="2024-03-06T16:03:01.237" v="672" actId="20577"/>
          <ac:spMkLst>
            <pc:docMk/>
            <pc:sldMk cId="218914209" sldId="313"/>
            <ac:spMk id="14" creationId="{88597E89-1D07-A977-2305-82E34B92D084}"/>
          </ac:spMkLst>
        </pc:spChg>
      </pc:sldChg>
      <pc:sldChg chg="addSp modSp new mod modAnim">
        <pc:chgData name="Steven Tramell (STRAM2195)" userId="481bdf55-6f26-4d8f-8cfa-249bc7a34017" providerId="ADAL" clId="{42BBF632-1B7F-4534-A7B9-313C8E125869}" dt="2024-03-06T16:08:05.989" v="724" actId="732"/>
        <pc:sldMkLst>
          <pc:docMk/>
          <pc:sldMk cId="3180082912" sldId="314"/>
        </pc:sldMkLst>
        <pc:spChg chg="add mod">
          <ac:chgData name="Steven Tramell (STRAM2195)" userId="481bdf55-6f26-4d8f-8cfa-249bc7a34017" providerId="ADAL" clId="{42BBF632-1B7F-4534-A7B9-313C8E125869}" dt="2024-03-06T16:07:33.897" v="717"/>
          <ac:spMkLst>
            <pc:docMk/>
            <pc:sldMk cId="3180082912" sldId="314"/>
            <ac:spMk id="4" creationId="{09554745-AA8D-AC7B-B57E-542C0F55DFC4}"/>
          </ac:spMkLst>
        </pc:spChg>
        <pc:picChg chg="add mod modCrop">
          <ac:chgData name="Steven Tramell (STRAM2195)" userId="481bdf55-6f26-4d8f-8cfa-249bc7a34017" providerId="ADAL" clId="{42BBF632-1B7F-4534-A7B9-313C8E125869}" dt="2024-03-06T16:08:05.989" v="724" actId="732"/>
          <ac:picMkLst>
            <pc:docMk/>
            <pc:sldMk cId="3180082912" sldId="314"/>
            <ac:picMk id="3" creationId="{CA782488-A0F4-16D9-CC14-A3148323285A}"/>
          </ac:picMkLst>
        </pc:picChg>
      </pc:sldChg>
      <pc:sldChg chg="addSp delSp modSp new mod setBg modAnim">
        <pc:chgData name="Steven Tramell (STRAM2195)" userId="481bdf55-6f26-4d8f-8cfa-249bc7a34017" providerId="ADAL" clId="{42BBF632-1B7F-4534-A7B9-313C8E125869}" dt="2024-03-06T16:29:05.014" v="1116"/>
        <pc:sldMkLst>
          <pc:docMk/>
          <pc:sldMk cId="2231218454" sldId="315"/>
        </pc:sldMkLst>
        <pc:spChg chg="add mod">
          <ac:chgData name="Steven Tramell (STRAM2195)" userId="481bdf55-6f26-4d8f-8cfa-249bc7a34017" providerId="ADAL" clId="{42BBF632-1B7F-4534-A7B9-313C8E125869}" dt="2024-03-06T16:28:39.613" v="1089" actId="1076"/>
          <ac:spMkLst>
            <pc:docMk/>
            <pc:sldMk cId="2231218454" sldId="315"/>
            <ac:spMk id="5" creationId="{EC56E4DF-7E65-80B9-05FB-BA58668A939E}"/>
          </ac:spMkLst>
        </pc:spChg>
        <pc:spChg chg="add mod ord">
          <ac:chgData name="Steven Tramell (STRAM2195)" userId="481bdf55-6f26-4d8f-8cfa-249bc7a34017" providerId="ADAL" clId="{42BBF632-1B7F-4534-A7B9-313C8E125869}" dt="2024-03-06T16:28:57.657" v="1114" actId="207"/>
          <ac:spMkLst>
            <pc:docMk/>
            <pc:sldMk cId="2231218454" sldId="315"/>
            <ac:spMk id="6" creationId="{EDC18516-F0FF-77BD-0A3E-4409B7C9FDC4}"/>
          </ac:spMkLst>
        </pc:spChg>
        <pc:spChg chg="add del">
          <ac:chgData name="Steven Tramell (STRAM2195)" userId="481bdf55-6f26-4d8f-8cfa-249bc7a34017" providerId="ADAL" clId="{42BBF632-1B7F-4534-A7B9-313C8E125869}" dt="2024-03-06T16:26:33.420" v="1055" actId="26606"/>
          <ac:spMkLst>
            <pc:docMk/>
            <pc:sldMk cId="2231218454" sldId="315"/>
            <ac:spMk id="8" creationId="{42A4FC2C-047E-45A5-965D-8E1E3BF09BC6}"/>
          </ac:spMkLst>
        </pc:spChg>
        <pc:picChg chg="add mod modCrop">
          <ac:chgData name="Steven Tramell (STRAM2195)" userId="481bdf55-6f26-4d8f-8cfa-249bc7a34017" providerId="ADAL" clId="{42BBF632-1B7F-4534-A7B9-313C8E125869}" dt="2024-03-06T16:26:51.479" v="1059" actId="732"/>
          <ac:picMkLst>
            <pc:docMk/>
            <pc:sldMk cId="2231218454" sldId="315"/>
            <ac:picMk id="3" creationId="{D962CF25-C84D-0DC1-4146-7B8790F8532A}"/>
          </ac:picMkLst>
        </pc:picChg>
      </pc:sldChg>
    </pc:docChg>
  </pc:docChgLst>
  <pc:docChgLst>
    <pc:chgData name="Steven Tramell" userId="481bdf55-6f26-4d8f-8cfa-249bc7a34017" providerId="ADAL" clId="{1B11E2FA-613F-4D1B-8E2E-D345E0251CD1}"/>
    <pc:docChg chg="addSld modSld sldOrd">
      <pc:chgData name="Steven Tramell" userId="481bdf55-6f26-4d8f-8cfa-249bc7a34017" providerId="ADAL" clId="{1B11E2FA-613F-4D1B-8E2E-D345E0251CD1}" dt="2024-03-13T21:44:34.782" v="962" actId="1076"/>
      <pc:docMkLst>
        <pc:docMk/>
      </pc:docMkLst>
      <pc:sldChg chg="modSp mod ord modAnim">
        <pc:chgData name="Steven Tramell" userId="481bdf55-6f26-4d8f-8cfa-249bc7a34017" providerId="ADAL" clId="{1B11E2FA-613F-4D1B-8E2E-D345E0251CD1}" dt="2024-03-13T21:31:09.712" v="330"/>
        <pc:sldMkLst>
          <pc:docMk/>
          <pc:sldMk cId="1404212155" sldId="284"/>
        </pc:sldMkLst>
        <pc:spChg chg="mod">
          <ac:chgData name="Steven Tramell" userId="481bdf55-6f26-4d8f-8cfa-249bc7a34017" providerId="ADAL" clId="{1B11E2FA-613F-4D1B-8E2E-D345E0251CD1}" dt="2024-03-13T21:31:09.712" v="330"/>
          <ac:spMkLst>
            <pc:docMk/>
            <pc:sldMk cId="1404212155" sldId="284"/>
            <ac:spMk id="5" creationId="{7F6DC323-CBDE-584A-3FE1-9185EF91D79B}"/>
          </ac:spMkLst>
        </pc:spChg>
        <pc:spChg chg="mod">
          <ac:chgData name="Steven Tramell" userId="481bdf55-6f26-4d8f-8cfa-249bc7a34017" providerId="ADAL" clId="{1B11E2FA-613F-4D1B-8E2E-D345E0251CD1}" dt="2024-03-13T21:30:46.833" v="326" actId="1076"/>
          <ac:spMkLst>
            <pc:docMk/>
            <pc:sldMk cId="1404212155" sldId="284"/>
            <ac:spMk id="6" creationId="{F0D450AB-E795-0D41-C775-7B89600F6AA7}"/>
          </ac:spMkLst>
        </pc:spChg>
      </pc:sldChg>
      <pc:sldChg chg="modSp modAnim">
        <pc:chgData name="Steven Tramell" userId="481bdf55-6f26-4d8f-8cfa-249bc7a34017" providerId="ADAL" clId="{1B11E2FA-613F-4D1B-8E2E-D345E0251CD1}" dt="2024-03-13T21:27:17.865" v="309"/>
        <pc:sldMkLst>
          <pc:docMk/>
          <pc:sldMk cId="2798506923" sldId="288"/>
        </pc:sldMkLst>
        <pc:spChg chg="mod">
          <ac:chgData name="Steven Tramell" userId="481bdf55-6f26-4d8f-8cfa-249bc7a34017" providerId="ADAL" clId="{1B11E2FA-613F-4D1B-8E2E-D345E0251CD1}" dt="2024-03-13T21:27:08.659" v="306" actId="20577"/>
          <ac:spMkLst>
            <pc:docMk/>
            <pc:sldMk cId="2798506923" sldId="288"/>
            <ac:spMk id="14" creationId="{4DE8EDB9-FDE1-36D0-9BDE-BAE698C789B9}"/>
          </ac:spMkLst>
        </pc:spChg>
      </pc:sldChg>
      <pc:sldChg chg="modSp add">
        <pc:chgData name="Steven Tramell" userId="481bdf55-6f26-4d8f-8cfa-249bc7a34017" providerId="ADAL" clId="{1B11E2FA-613F-4D1B-8E2E-D345E0251CD1}" dt="2024-03-13T21:36:51.332" v="660" actId="207"/>
        <pc:sldMkLst>
          <pc:docMk/>
          <pc:sldMk cId="2365498602" sldId="289"/>
        </pc:sldMkLst>
        <pc:spChg chg="mod">
          <ac:chgData name="Steven Tramell" userId="481bdf55-6f26-4d8f-8cfa-249bc7a34017" providerId="ADAL" clId="{1B11E2FA-613F-4D1B-8E2E-D345E0251CD1}" dt="2024-03-13T21:31:40.692" v="347" actId="20577"/>
          <ac:spMkLst>
            <pc:docMk/>
            <pc:sldMk cId="2365498602" sldId="289"/>
            <ac:spMk id="3" creationId="{CC938761-842D-DF30-9BE2-A958EA0C1BB0}"/>
          </ac:spMkLst>
        </pc:spChg>
        <pc:spChg chg="mod">
          <ac:chgData name="Steven Tramell" userId="481bdf55-6f26-4d8f-8cfa-249bc7a34017" providerId="ADAL" clId="{1B11E2FA-613F-4D1B-8E2E-D345E0251CD1}" dt="2024-03-13T21:31:32.095" v="332"/>
          <ac:spMkLst>
            <pc:docMk/>
            <pc:sldMk cId="2365498602" sldId="289"/>
            <ac:spMk id="7" creationId="{713223A3-D611-A389-38B2-E1E4CD8E1102}"/>
          </ac:spMkLst>
        </pc:spChg>
        <pc:spChg chg="mod">
          <ac:chgData name="Steven Tramell" userId="481bdf55-6f26-4d8f-8cfa-249bc7a34017" providerId="ADAL" clId="{1B11E2FA-613F-4D1B-8E2E-D345E0251CD1}" dt="2024-03-13T21:36:51.332" v="660" actId="207"/>
          <ac:spMkLst>
            <pc:docMk/>
            <pc:sldMk cId="2365498602" sldId="289"/>
            <ac:spMk id="12" creationId="{150BFCBE-4C37-1E0E-BF9A-0F2F1E6C6606}"/>
          </ac:spMkLst>
        </pc:spChg>
        <pc:spChg chg="mod">
          <ac:chgData name="Steven Tramell" userId="481bdf55-6f26-4d8f-8cfa-249bc7a34017" providerId="ADAL" clId="{1B11E2FA-613F-4D1B-8E2E-D345E0251CD1}" dt="2024-03-13T21:36:08.434" v="630" actId="20577"/>
          <ac:spMkLst>
            <pc:docMk/>
            <pc:sldMk cId="2365498602" sldId="289"/>
            <ac:spMk id="14" creationId="{4DE8EDB9-FDE1-36D0-9BDE-BAE698C789B9}"/>
          </ac:spMkLst>
        </pc:spChg>
      </pc:sldChg>
      <pc:sldChg chg="modSp add mod">
        <pc:chgData name="Steven Tramell" userId="481bdf55-6f26-4d8f-8cfa-249bc7a34017" providerId="ADAL" clId="{1B11E2FA-613F-4D1B-8E2E-D345E0251CD1}" dt="2024-03-13T21:44:34.782" v="962" actId="1076"/>
        <pc:sldMkLst>
          <pc:docMk/>
          <pc:sldMk cId="1691868885" sldId="290"/>
        </pc:sldMkLst>
        <pc:spChg chg="mod">
          <ac:chgData name="Steven Tramell" userId="481bdf55-6f26-4d8f-8cfa-249bc7a34017" providerId="ADAL" clId="{1B11E2FA-613F-4D1B-8E2E-D345E0251CD1}" dt="2024-03-13T21:36:32.600" v="641" actId="20577"/>
          <ac:spMkLst>
            <pc:docMk/>
            <pc:sldMk cId="1691868885" sldId="290"/>
            <ac:spMk id="3" creationId="{CC938761-842D-DF30-9BE2-A958EA0C1BB0}"/>
          </ac:spMkLst>
        </pc:spChg>
        <pc:spChg chg="mod">
          <ac:chgData name="Steven Tramell" userId="481bdf55-6f26-4d8f-8cfa-249bc7a34017" providerId="ADAL" clId="{1B11E2FA-613F-4D1B-8E2E-D345E0251CD1}" dt="2024-03-13T21:36:24.687" v="632"/>
          <ac:spMkLst>
            <pc:docMk/>
            <pc:sldMk cId="1691868885" sldId="290"/>
            <ac:spMk id="7" creationId="{713223A3-D611-A389-38B2-E1E4CD8E1102}"/>
          </ac:spMkLst>
        </pc:spChg>
        <pc:spChg chg="mod">
          <ac:chgData name="Steven Tramell" userId="481bdf55-6f26-4d8f-8cfa-249bc7a34017" providerId="ADAL" clId="{1B11E2FA-613F-4D1B-8E2E-D345E0251CD1}" dt="2024-03-13T21:36:47.206" v="659" actId="207"/>
          <ac:spMkLst>
            <pc:docMk/>
            <pc:sldMk cId="1691868885" sldId="290"/>
            <ac:spMk id="12" creationId="{150BFCBE-4C37-1E0E-BF9A-0F2F1E6C6606}"/>
          </ac:spMkLst>
        </pc:spChg>
        <pc:spChg chg="mod">
          <ac:chgData name="Steven Tramell" userId="481bdf55-6f26-4d8f-8cfa-249bc7a34017" providerId="ADAL" clId="{1B11E2FA-613F-4D1B-8E2E-D345E0251CD1}" dt="2024-03-13T21:44:34.782" v="962" actId="1076"/>
          <ac:spMkLst>
            <pc:docMk/>
            <pc:sldMk cId="1691868885" sldId="290"/>
            <ac:spMk id="14" creationId="{4DE8EDB9-FDE1-36D0-9BDE-BAE698C789B9}"/>
          </ac:spMkLst>
        </pc:spChg>
      </pc:sldChg>
    </pc:docChg>
  </pc:docChgLst>
  <pc:docChgLst>
    <pc:chgData name="Steven Tramell (STRAM2195)" userId="481bdf55-6f26-4d8f-8cfa-249bc7a34017" providerId="ADAL" clId="{1B11E2FA-613F-4D1B-8E2E-D345E0251CD1}"/>
    <pc:docChg chg="undo custSel addSld modSld sldOrd">
      <pc:chgData name="Steven Tramell (STRAM2195)" userId="481bdf55-6f26-4d8f-8cfa-249bc7a34017" providerId="ADAL" clId="{1B11E2FA-613F-4D1B-8E2E-D345E0251CD1}" dt="2024-03-13T03:08:47.721" v="1195"/>
      <pc:docMkLst>
        <pc:docMk/>
      </pc:docMkLst>
      <pc:sldChg chg="modSp mod ord modAnim">
        <pc:chgData name="Steven Tramell (STRAM2195)" userId="481bdf55-6f26-4d8f-8cfa-249bc7a34017" providerId="ADAL" clId="{1B11E2FA-613F-4D1B-8E2E-D345E0251CD1}" dt="2024-03-13T02:58:11.604" v="970"/>
        <pc:sldMkLst>
          <pc:docMk/>
          <pc:sldMk cId="158724745" sldId="269"/>
        </pc:sldMkLst>
        <pc:spChg chg="mod">
          <ac:chgData name="Steven Tramell (STRAM2195)" userId="481bdf55-6f26-4d8f-8cfa-249bc7a34017" providerId="ADAL" clId="{1B11E2FA-613F-4D1B-8E2E-D345E0251CD1}" dt="2024-03-13T02:37:22.463" v="11" actId="20577"/>
          <ac:spMkLst>
            <pc:docMk/>
            <pc:sldMk cId="158724745" sldId="269"/>
            <ac:spMk id="3" creationId="{CC938761-842D-DF30-9BE2-A958EA0C1BB0}"/>
          </ac:spMkLst>
        </pc:spChg>
        <pc:spChg chg="mod">
          <ac:chgData name="Steven Tramell (STRAM2195)" userId="481bdf55-6f26-4d8f-8cfa-249bc7a34017" providerId="ADAL" clId="{1B11E2FA-613F-4D1B-8E2E-D345E0251CD1}" dt="2024-03-13T02:37:15.010" v="4"/>
          <ac:spMkLst>
            <pc:docMk/>
            <pc:sldMk cId="158724745" sldId="269"/>
            <ac:spMk id="7" creationId="{713223A3-D611-A389-38B2-E1E4CD8E1102}"/>
          </ac:spMkLst>
        </pc:spChg>
        <pc:spChg chg="mod">
          <ac:chgData name="Steven Tramell (STRAM2195)" userId="481bdf55-6f26-4d8f-8cfa-249bc7a34017" providerId="ADAL" clId="{1B11E2FA-613F-4D1B-8E2E-D345E0251CD1}" dt="2024-03-13T02:37:48.119" v="55" actId="207"/>
          <ac:spMkLst>
            <pc:docMk/>
            <pc:sldMk cId="158724745" sldId="269"/>
            <ac:spMk id="12" creationId="{150BFCBE-4C37-1E0E-BF9A-0F2F1E6C6606}"/>
          </ac:spMkLst>
        </pc:spChg>
        <pc:spChg chg="mod">
          <ac:chgData name="Steven Tramell (STRAM2195)" userId="481bdf55-6f26-4d8f-8cfa-249bc7a34017" providerId="ADAL" clId="{1B11E2FA-613F-4D1B-8E2E-D345E0251CD1}" dt="2024-03-13T02:42:04.338" v="447" actId="20577"/>
          <ac:spMkLst>
            <pc:docMk/>
            <pc:sldMk cId="158724745" sldId="269"/>
            <ac:spMk id="14" creationId="{4DE8EDB9-FDE1-36D0-9BDE-BAE698C789B9}"/>
          </ac:spMkLst>
        </pc:spChg>
        <pc:picChg chg="mod">
          <ac:chgData name="Steven Tramell (STRAM2195)" userId="481bdf55-6f26-4d8f-8cfa-249bc7a34017" providerId="ADAL" clId="{1B11E2FA-613F-4D1B-8E2E-D345E0251CD1}" dt="2024-03-13T02:42:12.193" v="449" actId="1076"/>
          <ac:picMkLst>
            <pc:docMk/>
            <pc:sldMk cId="158724745" sldId="269"/>
            <ac:picMk id="2" creationId="{DE95D7D1-8A21-7562-AD84-8D565207ED05}"/>
          </ac:picMkLst>
        </pc:picChg>
      </pc:sldChg>
      <pc:sldChg chg="delSp modSp add mod delAnim modAnim">
        <pc:chgData name="Steven Tramell (STRAM2195)" userId="481bdf55-6f26-4d8f-8cfa-249bc7a34017" providerId="ADAL" clId="{1B11E2FA-613F-4D1B-8E2E-D345E0251CD1}" dt="2024-03-13T02:47:55.725" v="806" actId="1076"/>
        <pc:sldMkLst>
          <pc:docMk/>
          <pc:sldMk cId="1759954413" sldId="286"/>
        </pc:sldMkLst>
        <pc:spChg chg="del">
          <ac:chgData name="Steven Tramell (STRAM2195)" userId="481bdf55-6f26-4d8f-8cfa-249bc7a34017" providerId="ADAL" clId="{1B11E2FA-613F-4D1B-8E2E-D345E0251CD1}" dt="2024-03-13T02:42:22.784" v="452" actId="478"/>
          <ac:spMkLst>
            <pc:docMk/>
            <pc:sldMk cId="1759954413" sldId="286"/>
            <ac:spMk id="3" creationId="{CC938761-842D-DF30-9BE2-A958EA0C1BB0}"/>
          </ac:spMkLst>
        </pc:spChg>
        <pc:spChg chg="del">
          <ac:chgData name="Steven Tramell (STRAM2195)" userId="481bdf55-6f26-4d8f-8cfa-249bc7a34017" providerId="ADAL" clId="{1B11E2FA-613F-4D1B-8E2E-D345E0251CD1}" dt="2024-03-13T02:42:19.938" v="451" actId="478"/>
          <ac:spMkLst>
            <pc:docMk/>
            <pc:sldMk cId="1759954413" sldId="286"/>
            <ac:spMk id="7" creationId="{713223A3-D611-A389-38B2-E1E4CD8E1102}"/>
          </ac:spMkLst>
        </pc:spChg>
        <pc:spChg chg="del">
          <ac:chgData name="Steven Tramell (STRAM2195)" userId="481bdf55-6f26-4d8f-8cfa-249bc7a34017" providerId="ADAL" clId="{1B11E2FA-613F-4D1B-8E2E-D345E0251CD1}" dt="2024-03-13T02:42:19.938" v="451" actId="478"/>
          <ac:spMkLst>
            <pc:docMk/>
            <pc:sldMk cId="1759954413" sldId="286"/>
            <ac:spMk id="11" creationId="{76B82C44-7D64-DFA1-7E37-886EC84A0C1F}"/>
          </ac:spMkLst>
        </pc:spChg>
        <pc:spChg chg="mod">
          <ac:chgData name="Steven Tramell (STRAM2195)" userId="481bdf55-6f26-4d8f-8cfa-249bc7a34017" providerId="ADAL" clId="{1B11E2FA-613F-4D1B-8E2E-D345E0251CD1}" dt="2024-03-13T02:45:49.756" v="629" actId="207"/>
          <ac:spMkLst>
            <pc:docMk/>
            <pc:sldMk cId="1759954413" sldId="286"/>
            <ac:spMk id="12" creationId="{150BFCBE-4C37-1E0E-BF9A-0F2F1E6C6606}"/>
          </ac:spMkLst>
        </pc:spChg>
        <pc:spChg chg="mod">
          <ac:chgData name="Steven Tramell (STRAM2195)" userId="481bdf55-6f26-4d8f-8cfa-249bc7a34017" providerId="ADAL" clId="{1B11E2FA-613F-4D1B-8E2E-D345E0251CD1}" dt="2024-03-13T02:47:55.725" v="806" actId="1076"/>
          <ac:spMkLst>
            <pc:docMk/>
            <pc:sldMk cId="1759954413" sldId="286"/>
            <ac:spMk id="14" creationId="{4DE8EDB9-FDE1-36D0-9BDE-BAE698C789B9}"/>
          </ac:spMkLst>
        </pc:spChg>
      </pc:sldChg>
      <pc:sldChg chg="modSp add modAnim">
        <pc:chgData name="Steven Tramell (STRAM2195)" userId="481bdf55-6f26-4d8f-8cfa-249bc7a34017" providerId="ADAL" clId="{1B11E2FA-613F-4D1B-8E2E-D345E0251CD1}" dt="2024-03-13T03:08:20.150" v="1185" actId="20577"/>
        <pc:sldMkLst>
          <pc:docMk/>
          <pc:sldMk cId="4017041619" sldId="287"/>
        </pc:sldMkLst>
        <pc:spChg chg="mod">
          <ac:chgData name="Steven Tramell (STRAM2195)" userId="481bdf55-6f26-4d8f-8cfa-249bc7a34017" providerId="ADAL" clId="{1B11E2FA-613F-4D1B-8E2E-D345E0251CD1}" dt="2024-03-13T02:49:03.813" v="816" actId="20577"/>
          <ac:spMkLst>
            <pc:docMk/>
            <pc:sldMk cId="4017041619" sldId="287"/>
            <ac:spMk id="3" creationId="{CC938761-842D-DF30-9BE2-A958EA0C1BB0}"/>
          </ac:spMkLst>
        </pc:spChg>
        <pc:spChg chg="mod">
          <ac:chgData name="Steven Tramell (STRAM2195)" userId="481bdf55-6f26-4d8f-8cfa-249bc7a34017" providerId="ADAL" clId="{1B11E2FA-613F-4D1B-8E2E-D345E0251CD1}" dt="2024-03-13T02:49:01.534" v="814"/>
          <ac:spMkLst>
            <pc:docMk/>
            <pc:sldMk cId="4017041619" sldId="287"/>
            <ac:spMk id="7" creationId="{713223A3-D611-A389-38B2-E1E4CD8E1102}"/>
          </ac:spMkLst>
        </pc:spChg>
        <pc:spChg chg="mod">
          <ac:chgData name="Steven Tramell (STRAM2195)" userId="481bdf55-6f26-4d8f-8cfa-249bc7a34017" providerId="ADAL" clId="{1B11E2FA-613F-4D1B-8E2E-D345E0251CD1}" dt="2024-03-13T03:08:20.150" v="1185" actId="20577"/>
          <ac:spMkLst>
            <pc:docMk/>
            <pc:sldMk cId="4017041619" sldId="287"/>
            <ac:spMk id="14" creationId="{4DE8EDB9-FDE1-36D0-9BDE-BAE698C789B9}"/>
          </ac:spMkLst>
        </pc:spChg>
      </pc:sldChg>
      <pc:sldChg chg="modSp add modAnim">
        <pc:chgData name="Steven Tramell (STRAM2195)" userId="481bdf55-6f26-4d8f-8cfa-249bc7a34017" providerId="ADAL" clId="{1B11E2FA-613F-4D1B-8E2E-D345E0251CD1}" dt="2024-03-13T03:08:47.721" v="1195"/>
        <pc:sldMkLst>
          <pc:docMk/>
          <pc:sldMk cId="2798506923" sldId="288"/>
        </pc:sldMkLst>
        <pc:spChg chg="mod">
          <ac:chgData name="Steven Tramell (STRAM2195)" userId="481bdf55-6f26-4d8f-8cfa-249bc7a34017" providerId="ADAL" clId="{1B11E2FA-613F-4D1B-8E2E-D345E0251CD1}" dt="2024-03-13T03:08:33.335" v="1192" actId="20577"/>
          <ac:spMkLst>
            <pc:docMk/>
            <pc:sldMk cId="2798506923" sldId="288"/>
            <ac:spMk id="3" creationId="{CC938761-842D-DF30-9BE2-A958EA0C1BB0}"/>
          </ac:spMkLst>
        </pc:spChg>
        <pc:spChg chg="mod">
          <ac:chgData name="Steven Tramell (STRAM2195)" userId="481bdf55-6f26-4d8f-8cfa-249bc7a34017" providerId="ADAL" clId="{1B11E2FA-613F-4D1B-8E2E-D345E0251CD1}" dt="2024-03-13T03:08:47.721" v="1195"/>
          <ac:spMkLst>
            <pc:docMk/>
            <pc:sldMk cId="2798506923" sldId="288"/>
            <ac:spMk id="7" creationId="{713223A3-D611-A389-38B2-E1E4CD8E1102}"/>
          </ac:spMkLst>
        </pc:spChg>
      </pc:sldChg>
    </pc:docChg>
  </pc:docChgLst>
  <pc:docChgLst>
    <pc:chgData name="Steven Tramell (STRAM2195)" userId="481bdf55-6f26-4d8f-8cfa-249bc7a34017" providerId="ADAL" clId="{423DBCAF-E5E8-4D99-9B05-7D055729CE42}"/>
    <pc:docChg chg="addSld delSld modSld">
      <pc:chgData name="Steven Tramell (STRAM2195)" userId="481bdf55-6f26-4d8f-8cfa-249bc7a34017" providerId="ADAL" clId="{423DBCAF-E5E8-4D99-9B05-7D055729CE42}" dt="2024-03-12T20:09:20.656" v="19" actId="680"/>
      <pc:docMkLst>
        <pc:docMk/>
      </pc:docMkLst>
      <pc:sldChg chg="modSp mod">
        <pc:chgData name="Steven Tramell (STRAM2195)" userId="481bdf55-6f26-4d8f-8cfa-249bc7a34017" providerId="ADAL" clId="{423DBCAF-E5E8-4D99-9B05-7D055729CE42}" dt="2024-03-12T20:09:03.289" v="15" actId="20577"/>
        <pc:sldMkLst>
          <pc:docMk/>
          <pc:sldMk cId="1819275541" sldId="257"/>
        </pc:sldMkLst>
        <pc:spChg chg="mod">
          <ac:chgData name="Steven Tramell (STRAM2195)" userId="481bdf55-6f26-4d8f-8cfa-249bc7a34017" providerId="ADAL" clId="{423DBCAF-E5E8-4D99-9B05-7D055729CE42}" dt="2024-03-12T20:09:03.289" v="15" actId="20577"/>
          <ac:spMkLst>
            <pc:docMk/>
            <pc:sldMk cId="1819275541" sldId="257"/>
            <ac:spMk id="3" creationId="{B1D68A79-48F9-48A6-7BA8-433FD24E733C}"/>
          </ac:spMkLst>
        </pc:spChg>
        <pc:spChg chg="mod">
          <ac:chgData name="Steven Tramell (STRAM2195)" userId="481bdf55-6f26-4d8f-8cfa-249bc7a34017" providerId="ADAL" clId="{423DBCAF-E5E8-4D99-9B05-7D055729CE42}" dt="2024-03-12T20:08:52.512" v="13" actId="20577"/>
          <ac:spMkLst>
            <pc:docMk/>
            <pc:sldMk cId="1819275541" sldId="257"/>
            <ac:spMk id="4" creationId="{6ECE9958-89C8-FDE8-A859-4B5EDD27474B}"/>
          </ac:spMkLst>
        </pc:spChg>
      </pc:sldChg>
      <pc:sldChg chg="new">
        <pc:chgData name="Steven Tramell (STRAM2195)" userId="481bdf55-6f26-4d8f-8cfa-249bc7a34017" providerId="ADAL" clId="{423DBCAF-E5E8-4D99-9B05-7D055729CE42}" dt="2024-03-12T20:09:20.656" v="19" actId="680"/>
        <pc:sldMkLst>
          <pc:docMk/>
          <pc:sldMk cId="242165219" sldId="285"/>
        </pc:sldMkLst>
      </pc:sldChg>
      <pc:sldChg chg="del">
        <pc:chgData name="Steven Tramell (STRAM2195)" userId="481bdf55-6f26-4d8f-8cfa-249bc7a34017" providerId="ADAL" clId="{423DBCAF-E5E8-4D99-9B05-7D055729CE42}" dt="2024-03-12T20:09:07.536" v="16" actId="47"/>
        <pc:sldMkLst>
          <pc:docMk/>
          <pc:sldMk cId="4142998209" sldId="301"/>
        </pc:sldMkLst>
      </pc:sldChg>
      <pc:sldChg chg="del">
        <pc:chgData name="Steven Tramell (STRAM2195)" userId="481bdf55-6f26-4d8f-8cfa-249bc7a34017" providerId="ADAL" clId="{423DBCAF-E5E8-4D99-9B05-7D055729CE42}" dt="2024-03-12T20:09:18.234" v="18" actId="47"/>
        <pc:sldMkLst>
          <pc:docMk/>
          <pc:sldMk cId="3773998959" sldId="307"/>
        </pc:sldMkLst>
      </pc:sldChg>
      <pc:sldChg chg="del">
        <pc:chgData name="Steven Tramell (STRAM2195)" userId="481bdf55-6f26-4d8f-8cfa-249bc7a34017" providerId="ADAL" clId="{423DBCAF-E5E8-4D99-9B05-7D055729CE42}" dt="2024-03-12T20:09:07.536" v="16" actId="47"/>
        <pc:sldMkLst>
          <pc:docMk/>
          <pc:sldMk cId="1811261327" sldId="312"/>
        </pc:sldMkLst>
      </pc:sldChg>
      <pc:sldChg chg="del">
        <pc:chgData name="Steven Tramell (STRAM2195)" userId="481bdf55-6f26-4d8f-8cfa-249bc7a34017" providerId="ADAL" clId="{423DBCAF-E5E8-4D99-9B05-7D055729CE42}" dt="2024-03-12T20:09:18.234" v="18" actId="47"/>
        <pc:sldMkLst>
          <pc:docMk/>
          <pc:sldMk cId="218914209" sldId="313"/>
        </pc:sldMkLst>
      </pc:sldChg>
      <pc:sldChg chg="del">
        <pc:chgData name="Steven Tramell (STRAM2195)" userId="481bdf55-6f26-4d8f-8cfa-249bc7a34017" providerId="ADAL" clId="{423DBCAF-E5E8-4D99-9B05-7D055729CE42}" dt="2024-03-12T20:09:18.234" v="18" actId="47"/>
        <pc:sldMkLst>
          <pc:docMk/>
          <pc:sldMk cId="3180082912" sldId="314"/>
        </pc:sldMkLst>
      </pc:sldChg>
      <pc:sldChg chg="del">
        <pc:chgData name="Steven Tramell (STRAM2195)" userId="481bdf55-6f26-4d8f-8cfa-249bc7a34017" providerId="ADAL" clId="{423DBCAF-E5E8-4D99-9B05-7D055729CE42}" dt="2024-03-12T20:09:15.350" v="17" actId="47"/>
        <pc:sldMkLst>
          <pc:docMk/>
          <pc:sldMk cId="2231218454"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6C5CD-5259-4349-B963-C805628B2E73}"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5D5C5-146F-4566-8EA8-8768EB1BE006}" type="slidenum">
              <a:rPr lang="en-US" smtClean="0"/>
              <a:t>‹#›</a:t>
            </a:fld>
            <a:endParaRPr lang="en-US"/>
          </a:p>
        </p:txBody>
      </p:sp>
    </p:spTree>
    <p:extLst>
      <p:ext uri="{BB962C8B-B14F-4D97-AF65-F5344CB8AC3E}">
        <p14:creationId xmlns:p14="http://schemas.microsoft.com/office/powerpoint/2010/main" val="161789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5D5C5-146F-4566-8EA8-8768EB1BE006}" type="slidenum">
              <a:rPr lang="en-US" smtClean="0"/>
              <a:t>1</a:t>
            </a:fld>
            <a:endParaRPr lang="en-US"/>
          </a:p>
        </p:txBody>
      </p:sp>
    </p:spTree>
    <p:extLst>
      <p:ext uri="{BB962C8B-B14F-4D97-AF65-F5344CB8AC3E}">
        <p14:creationId xmlns:p14="http://schemas.microsoft.com/office/powerpoint/2010/main" val="268570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D2E4-C049-292D-E772-4A6E167D9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083D49-CF12-BBAB-F303-FAE8593C8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7B1674-2898-9607-77A4-4F3126E010D6}"/>
              </a:ext>
            </a:extLst>
          </p:cNvPr>
          <p:cNvSpPr>
            <a:spLocks noGrp="1"/>
          </p:cNvSpPr>
          <p:nvPr>
            <p:ph type="dt" sz="half" idx="10"/>
          </p:nvPr>
        </p:nvSpPr>
        <p:spPr/>
        <p:txBody>
          <a:bodyPr/>
          <a:lstStyle/>
          <a:p>
            <a:fld id="{7A2298F4-543C-4123-BBC0-9422E271BFC3}" type="datetimeFigureOut">
              <a:rPr lang="en-US" smtClean="0"/>
              <a:t>3/13/2024</a:t>
            </a:fld>
            <a:endParaRPr lang="en-US"/>
          </a:p>
        </p:txBody>
      </p:sp>
      <p:sp>
        <p:nvSpPr>
          <p:cNvPr id="5" name="Footer Placeholder 4">
            <a:extLst>
              <a:ext uri="{FF2B5EF4-FFF2-40B4-BE49-F238E27FC236}">
                <a16:creationId xmlns:a16="http://schemas.microsoft.com/office/drawing/2014/main" id="{F11E532A-A0C4-9D58-316A-0860ECF71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BE585-7998-B280-1178-6B519D56DC3F}"/>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413229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624F-0173-D9CE-0F98-C5E59B8FF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46215-7564-33EF-8ADB-D76135EA03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E7A57-D8FC-A401-443E-F164329A8948}"/>
              </a:ext>
            </a:extLst>
          </p:cNvPr>
          <p:cNvSpPr>
            <a:spLocks noGrp="1"/>
          </p:cNvSpPr>
          <p:nvPr>
            <p:ph type="dt" sz="half" idx="10"/>
          </p:nvPr>
        </p:nvSpPr>
        <p:spPr/>
        <p:txBody>
          <a:bodyPr/>
          <a:lstStyle/>
          <a:p>
            <a:fld id="{7A2298F4-543C-4123-BBC0-9422E271BFC3}" type="datetimeFigureOut">
              <a:rPr lang="en-US" smtClean="0"/>
              <a:t>3/13/2024</a:t>
            </a:fld>
            <a:endParaRPr lang="en-US"/>
          </a:p>
        </p:txBody>
      </p:sp>
      <p:sp>
        <p:nvSpPr>
          <p:cNvPr id="5" name="Footer Placeholder 4">
            <a:extLst>
              <a:ext uri="{FF2B5EF4-FFF2-40B4-BE49-F238E27FC236}">
                <a16:creationId xmlns:a16="http://schemas.microsoft.com/office/drawing/2014/main" id="{B0A53C90-9C2A-F9B6-C809-E7C97B93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BA872-D0B7-B836-5120-5EBEE4171D0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15367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160D60-BE30-096B-61A0-BB8CE9C49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4C3037-161F-710D-95C7-81FE018383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9A638-60E9-2443-0681-E2044A36E2CD}"/>
              </a:ext>
            </a:extLst>
          </p:cNvPr>
          <p:cNvSpPr>
            <a:spLocks noGrp="1"/>
          </p:cNvSpPr>
          <p:nvPr>
            <p:ph type="dt" sz="half" idx="10"/>
          </p:nvPr>
        </p:nvSpPr>
        <p:spPr/>
        <p:txBody>
          <a:bodyPr/>
          <a:lstStyle/>
          <a:p>
            <a:fld id="{7A2298F4-543C-4123-BBC0-9422E271BFC3}" type="datetimeFigureOut">
              <a:rPr lang="en-US" smtClean="0"/>
              <a:t>3/13/2024</a:t>
            </a:fld>
            <a:endParaRPr lang="en-US"/>
          </a:p>
        </p:txBody>
      </p:sp>
      <p:sp>
        <p:nvSpPr>
          <p:cNvPr id="5" name="Footer Placeholder 4">
            <a:extLst>
              <a:ext uri="{FF2B5EF4-FFF2-40B4-BE49-F238E27FC236}">
                <a16:creationId xmlns:a16="http://schemas.microsoft.com/office/drawing/2014/main" id="{B49C6C14-0AB3-1FF3-4D4B-88492AF6A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91CF1-8EDB-A208-EE52-F91A30111460}"/>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5156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FE56-987D-1E49-34CD-D290E13FE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BC6D1-34D1-A7F6-05BC-5E2AF48009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B5B98-D8F4-B78E-BA9D-D8EE2D3DD1FA}"/>
              </a:ext>
            </a:extLst>
          </p:cNvPr>
          <p:cNvSpPr>
            <a:spLocks noGrp="1"/>
          </p:cNvSpPr>
          <p:nvPr>
            <p:ph type="dt" sz="half" idx="10"/>
          </p:nvPr>
        </p:nvSpPr>
        <p:spPr/>
        <p:txBody>
          <a:bodyPr/>
          <a:lstStyle/>
          <a:p>
            <a:fld id="{7A2298F4-543C-4123-BBC0-9422E271BFC3}" type="datetimeFigureOut">
              <a:rPr lang="en-US" smtClean="0"/>
              <a:t>3/13/2024</a:t>
            </a:fld>
            <a:endParaRPr lang="en-US"/>
          </a:p>
        </p:txBody>
      </p:sp>
      <p:sp>
        <p:nvSpPr>
          <p:cNvPr id="5" name="Footer Placeholder 4">
            <a:extLst>
              <a:ext uri="{FF2B5EF4-FFF2-40B4-BE49-F238E27FC236}">
                <a16:creationId xmlns:a16="http://schemas.microsoft.com/office/drawing/2014/main" id="{B13BCF4E-9254-095D-8B20-040AF807C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148FB-DACB-4A08-688D-F3915D5621EA}"/>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1243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BD96-0EBB-93CC-5C5A-A9F9B4D23D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30D2B-8A30-FA85-6540-56A211986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B65919-C8B4-DDB5-F708-2765FB040E7D}"/>
              </a:ext>
            </a:extLst>
          </p:cNvPr>
          <p:cNvSpPr>
            <a:spLocks noGrp="1"/>
          </p:cNvSpPr>
          <p:nvPr>
            <p:ph type="dt" sz="half" idx="10"/>
          </p:nvPr>
        </p:nvSpPr>
        <p:spPr/>
        <p:txBody>
          <a:bodyPr/>
          <a:lstStyle/>
          <a:p>
            <a:fld id="{7A2298F4-543C-4123-BBC0-9422E271BFC3}" type="datetimeFigureOut">
              <a:rPr lang="en-US" smtClean="0"/>
              <a:t>3/13/2024</a:t>
            </a:fld>
            <a:endParaRPr lang="en-US"/>
          </a:p>
        </p:txBody>
      </p:sp>
      <p:sp>
        <p:nvSpPr>
          <p:cNvPr id="5" name="Footer Placeholder 4">
            <a:extLst>
              <a:ext uri="{FF2B5EF4-FFF2-40B4-BE49-F238E27FC236}">
                <a16:creationId xmlns:a16="http://schemas.microsoft.com/office/drawing/2014/main" id="{B299DE90-58BA-40AD-2392-95B6C014A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90795-3EF5-53DC-489C-347418BAA43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8981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9995-E80E-FD00-1AD7-3006C522F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ECCD0-5A18-0333-39BF-E5696C6A5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6F32F-1BC4-B428-5B3C-93A0F8F6FE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2439A-7273-8FD5-28F6-7EE91F2A3195}"/>
              </a:ext>
            </a:extLst>
          </p:cNvPr>
          <p:cNvSpPr>
            <a:spLocks noGrp="1"/>
          </p:cNvSpPr>
          <p:nvPr>
            <p:ph type="dt" sz="half" idx="10"/>
          </p:nvPr>
        </p:nvSpPr>
        <p:spPr/>
        <p:txBody>
          <a:bodyPr/>
          <a:lstStyle/>
          <a:p>
            <a:fld id="{7A2298F4-543C-4123-BBC0-9422E271BFC3}" type="datetimeFigureOut">
              <a:rPr lang="en-US" smtClean="0"/>
              <a:t>3/13/2024</a:t>
            </a:fld>
            <a:endParaRPr lang="en-US"/>
          </a:p>
        </p:txBody>
      </p:sp>
      <p:sp>
        <p:nvSpPr>
          <p:cNvPr id="6" name="Footer Placeholder 5">
            <a:extLst>
              <a:ext uri="{FF2B5EF4-FFF2-40B4-BE49-F238E27FC236}">
                <a16:creationId xmlns:a16="http://schemas.microsoft.com/office/drawing/2014/main" id="{91C2C7AC-18F3-649E-311A-D7BED5AB7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BC3FC-7969-4334-EBF0-577F0855469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86183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05EF-06A8-B45B-7C5A-7484D839FC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F48AB4-7B93-A85B-07C2-28D411A70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A15AF-7244-1301-BB8B-607044ECBD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80F78B-295D-6C31-9520-57225B66E5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28CF01-11C6-5626-0FBA-E751A70971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C11F23-7987-31B6-3718-B3D35CD4BF1D}"/>
              </a:ext>
            </a:extLst>
          </p:cNvPr>
          <p:cNvSpPr>
            <a:spLocks noGrp="1"/>
          </p:cNvSpPr>
          <p:nvPr>
            <p:ph type="dt" sz="half" idx="10"/>
          </p:nvPr>
        </p:nvSpPr>
        <p:spPr/>
        <p:txBody>
          <a:bodyPr/>
          <a:lstStyle/>
          <a:p>
            <a:fld id="{7A2298F4-543C-4123-BBC0-9422E271BFC3}" type="datetimeFigureOut">
              <a:rPr lang="en-US" smtClean="0"/>
              <a:t>3/13/2024</a:t>
            </a:fld>
            <a:endParaRPr lang="en-US"/>
          </a:p>
        </p:txBody>
      </p:sp>
      <p:sp>
        <p:nvSpPr>
          <p:cNvPr id="8" name="Footer Placeholder 7">
            <a:extLst>
              <a:ext uri="{FF2B5EF4-FFF2-40B4-BE49-F238E27FC236}">
                <a16:creationId xmlns:a16="http://schemas.microsoft.com/office/drawing/2014/main" id="{52DF7442-CEAE-3B34-4B0E-FE6BF22E32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A1F19E-E505-7E90-F3CD-0A7DF349241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9198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31FE-93A5-A545-15EF-2F8EFA4551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04365C-CF2A-D3F0-0E2B-48658B4AEF20}"/>
              </a:ext>
            </a:extLst>
          </p:cNvPr>
          <p:cNvSpPr>
            <a:spLocks noGrp="1"/>
          </p:cNvSpPr>
          <p:nvPr>
            <p:ph type="dt" sz="half" idx="10"/>
          </p:nvPr>
        </p:nvSpPr>
        <p:spPr/>
        <p:txBody>
          <a:bodyPr/>
          <a:lstStyle/>
          <a:p>
            <a:fld id="{7A2298F4-543C-4123-BBC0-9422E271BFC3}" type="datetimeFigureOut">
              <a:rPr lang="en-US" smtClean="0"/>
              <a:t>3/13/2024</a:t>
            </a:fld>
            <a:endParaRPr lang="en-US"/>
          </a:p>
        </p:txBody>
      </p:sp>
      <p:sp>
        <p:nvSpPr>
          <p:cNvPr id="4" name="Footer Placeholder 3">
            <a:extLst>
              <a:ext uri="{FF2B5EF4-FFF2-40B4-BE49-F238E27FC236}">
                <a16:creationId xmlns:a16="http://schemas.microsoft.com/office/drawing/2014/main" id="{C193B05F-3034-AFC5-8471-BEF66CD7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425F0-006C-01F3-EF2F-FE41066D10B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0217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F0E0C-9758-2AC6-9BB7-D3DACD039D9B}"/>
              </a:ext>
            </a:extLst>
          </p:cNvPr>
          <p:cNvSpPr>
            <a:spLocks noGrp="1"/>
          </p:cNvSpPr>
          <p:nvPr>
            <p:ph type="dt" sz="half" idx="10"/>
          </p:nvPr>
        </p:nvSpPr>
        <p:spPr/>
        <p:txBody>
          <a:bodyPr/>
          <a:lstStyle/>
          <a:p>
            <a:fld id="{7A2298F4-543C-4123-BBC0-9422E271BFC3}" type="datetimeFigureOut">
              <a:rPr lang="en-US" smtClean="0"/>
              <a:t>3/13/2024</a:t>
            </a:fld>
            <a:endParaRPr lang="en-US"/>
          </a:p>
        </p:txBody>
      </p:sp>
      <p:sp>
        <p:nvSpPr>
          <p:cNvPr id="3" name="Footer Placeholder 2">
            <a:extLst>
              <a:ext uri="{FF2B5EF4-FFF2-40B4-BE49-F238E27FC236}">
                <a16:creationId xmlns:a16="http://schemas.microsoft.com/office/drawing/2014/main" id="{E5C88A89-665E-D9A4-99F2-28A413A09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454E8A-7C5B-6076-971D-12F144FE95B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34382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FF3A-C20B-612F-D511-223BE166D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867C3-1A00-B764-15DE-99D717090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19C62F-5053-2E4C-8463-AF9A6FD4C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F0713-9BA0-3783-5912-AFF4D987B4F9}"/>
              </a:ext>
            </a:extLst>
          </p:cNvPr>
          <p:cNvSpPr>
            <a:spLocks noGrp="1"/>
          </p:cNvSpPr>
          <p:nvPr>
            <p:ph type="dt" sz="half" idx="10"/>
          </p:nvPr>
        </p:nvSpPr>
        <p:spPr/>
        <p:txBody>
          <a:bodyPr/>
          <a:lstStyle/>
          <a:p>
            <a:fld id="{7A2298F4-543C-4123-BBC0-9422E271BFC3}" type="datetimeFigureOut">
              <a:rPr lang="en-US" smtClean="0"/>
              <a:t>3/13/2024</a:t>
            </a:fld>
            <a:endParaRPr lang="en-US"/>
          </a:p>
        </p:txBody>
      </p:sp>
      <p:sp>
        <p:nvSpPr>
          <p:cNvPr id="6" name="Footer Placeholder 5">
            <a:extLst>
              <a:ext uri="{FF2B5EF4-FFF2-40B4-BE49-F238E27FC236}">
                <a16:creationId xmlns:a16="http://schemas.microsoft.com/office/drawing/2014/main" id="{09922027-C0D9-61FA-9D2A-9F9B5F357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75135-DE26-BD25-D45F-312837B67966}"/>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78173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2A2C-FEB2-8BE9-7244-DE1AA7788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1D4819-68FB-CD00-5956-7F0F865C4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FD423-A2E6-BD9E-AE91-DC0989349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08915-000F-37DF-CA1B-D3DD92CF85FA}"/>
              </a:ext>
            </a:extLst>
          </p:cNvPr>
          <p:cNvSpPr>
            <a:spLocks noGrp="1"/>
          </p:cNvSpPr>
          <p:nvPr>
            <p:ph type="dt" sz="half" idx="10"/>
          </p:nvPr>
        </p:nvSpPr>
        <p:spPr/>
        <p:txBody>
          <a:bodyPr/>
          <a:lstStyle/>
          <a:p>
            <a:fld id="{7A2298F4-543C-4123-BBC0-9422E271BFC3}" type="datetimeFigureOut">
              <a:rPr lang="en-US" smtClean="0"/>
              <a:t>3/13/2024</a:t>
            </a:fld>
            <a:endParaRPr lang="en-US"/>
          </a:p>
        </p:txBody>
      </p:sp>
      <p:sp>
        <p:nvSpPr>
          <p:cNvPr id="6" name="Footer Placeholder 5">
            <a:extLst>
              <a:ext uri="{FF2B5EF4-FFF2-40B4-BE49-F238E27FC236}">
                <a16:creationId xmlns:a16="http://schemas.microsoft.com/office/drawing/2014/main" id="{329CB1C8-8E2C-27A3-E2C9-43B2CE914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F48DB-23A7-412E-6DA7-CF42FE0EB52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71061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30F73-B141-B8EB-2AB9-3CC0C719E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C5888-DEDD-F48B-64A5-8E74C9674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6E8CD-E99B-5219-C9C6-CE65A0602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298F4-543C-4123-BBC0-9422E271BFC3}" type="datetimeFigureOut">
              <a:rPr lang="en-US" smtClean="0"/>
              <a:t>3/13/2024</a:t>
            </a:fld>
            <a:endParaRPr lang="en-US"/>
          </a:p>
        </p:txBody>
      </p:sp>
      <p:sp>
        <p:nvSpPr>
          <p:cNvPr id="5" name="Footer Placeholder 4">
            <a:extLst>
              <a:ext uri="{FF2B5EF4-FFF2-40B4-BE49-F238E27FC236}">
                <a16:creationId xmlns:a16="http://schemas.microsoft.com/office/drawing/2014/main" id="{743A419D-486F-3DC0-2B6C-337398E85A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91B9F3-F27E-E39C-C2AD-6593EB1F1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7B4B6-A18B-463A-AB43-63FC44FC8BE1}" type="slidenum">
              <a:rPr lang="en-US" smtClean="0"/>
              <a:t>‹#›</a:t>
            </a:fld>
            <a:endParaRPr lang="en-US"/>
          </a:p>
        </p:txBody>
      </p:sp>
    </p:spTree>
    <p:extLst>
      <p:ext uri="{BB962C8B-B14F-4D97-AF65-F5344CB8AC3E}">
        <p14:creationId xmlns:p14="http://schemas.microsoft.com/office/powerpoint/2010/main" val="425131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3AA62-4A48-FD05-FA7E-5E5A4031CB7F}"/>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D68A79-48F9-48A6-7BA8-433FD24E733C}"/>
              </a:ext>
            </a:extLst>
          </p:cNvPr>
          <p:cNvSpPr txBox="1"/>
          <p:nvPr/>
        </p:nvSpPr>
        <p:spPr>
          <a:xfrm>
            <a:off x="2782614" y="4335517"/>
            <a:ext cx="6298324"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Chapter 13</a:t>
            </a:r>
          </a:p>
        </p:txBody>
      </p:sp>
      <p:sp>
        <p:nvSpPr>
          <p:cNvPr id="4" name="TextBox 3">
            <a:extLst>
              <a:ext uri="{FF2B5EF4-FFF2-40B4-BE49-F238E27FC236}">
                <a16:creationId xmlns:a16="http://schemas.microsoft.com/office/drawing/2014/main" id="{6ECE9958-89C8-FDE8-A859-4B5EDD27474B}"/>
              </a:ext>
            </a:extLst>
          </p:cNvPr>
          <p:cNvSpPr txBox="1"/>
          <p:nvPr/>
        </p:nvSpPr>
        <p:spPr>
          <a:xfrm>
            <a:off x="2230244" y="4920292"/>
            <a:ext cx="754763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outerShdw blurRad="38100" dist="38100" dir="2700000" algn="tl">
                    <a:srgbClr val="000000">
                      <a:alpha val="43137"/>
                    </a:srgbClr>
                  </a:outerShdw>
                </a:effectLst>
                <a:uLnTx/>
                <a:uFillTx/>
                <a:latin typeface="Boucherie Block" panose="02000506000000020004" pitchFamily="2" charset="0"/>
                <a:ea typeface="+mn-ea"/>
                <a:cs typeface="+mn-cs"/>
              </a:rPr>
              <a:t>The Government</a:t>
            </a:r>
          </a:p>
        </p:txBody>
      </p:sp>
    </p:spTree>
    <p:extLst>
      <p:ext uri="{BB962C8B-B14F-4D97-AF65-F5344CB8AC3E}">
        <p14:creationId xmlns:p14="http://schemas.microsoft.com/office/powerpoint/2010/main" val="18192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852126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a:t>
            </a:r>
            <a:r>
              <a:rPr lang="en-US" sz="5400" dirty="0">
                <a:solidFill>
                  <a:prstClr val="black"/>
                </a:solidFill>
                <a:effectLst>
                  <a:outerShdw blurRad="38100" dist="38100" dir="2700000" algn="tl">
                    <a:srgbClr val="000000">
                      <a:alpha val="43137"/>
                    </a:srgbClr>
                  </a:outerShdw>
                </a:effectLst>
                <a:latin typeface="Boucherie Block" panose="02000506000000020004" pitchFamily="2" charset="0"/>
              </a:rPr>
              <a:t>13:1-3</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1371537"/>
            <a:ext cx="5388269" cy="5201198"/>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00812" y="1612451"/>
            <a:ext cx="5149377" cy="4893647"/>
          </a:xfrm>
          <a:prstGeom prst="rect">
            <a:avLst/>
          </a:prstGeom>
          <a:noFill/>
        </p:spPr>
        <p:txBody>
          <a:bodyPr wrap="square" rtlCol="0">
            <a:spAutoFit/>
          </a:bodyPr>
          <a:lstStyle/>
          <a:p>
            <a:r>
              <a:rPr lang="en-US" sz="2400" dirty="0">
                <a:latin typeface="Source Sans Pro" panose="020B0503030403020204" pitchFamily="34" charset="0"/>
                <a:ea typeface="Source Sans Pro" panose="020B0503030403020204" pitchFamily="34" charset="0"/>
              </a:rPr>
              <a:t>Every person is to be in subjection to the governing authorities. For there is no authority except from God, and those which exist are established by God. Therefore whoever resists authority has opposed the ordinance of God; and they who have opposed will receive condemnation upon themselves. For rulers are not a cause of fear for good behavior, but for evil. Do you want to have no fear of authority? Do what is good and you will have praise from the same;</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34654" y="499765"/>
            <a:ext cx="6965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effectLst>
                  <a:outerShdw blurRad="38100" dist="38100" dir="2700000" algn="tl">
                    <a:srgbClr val="000000">
                      <a:alpha val="43137"/>
                    </a:srgbClr>
                  </a:outerShdw>
                </a:effectLst>
                <a:latin typeface="Boucherie Block" panose="02000506000000020004" pitchFamily="2" charset="0"/>
              </a:rPr>
              <a:t>Respect for </a:t>
            </a:r>
            <a:r>
              <a:rPr lang="en-US" sz="4400" noProof="0" dirty="0">
                <a:solidFill>
                  <a:srgbClr val="C00000"/>
                </a:solidFill>
                <a:effectLst>
                  <a:outerShdw blurRad="38100" dist="38100" dir="2700000" algn="tl">
                    <a:srgbClr val="000000">
                      <a:alpha val="43137"/>
                    </a:srgbClr>
                  </a:outerShdw>
                </a:effectLst>
                <a:latin typeface="Boucherie Block" panose="02000506000000020004" pitchFamily="2" charset="0"/>
              </a:rPr>
              <a:t>Authority</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ndParaRPr>
          </a:p>
        </p:txBody>
      </p:sp>
      <p:sp>
        <p:nvSpPr>
          <p:cNvPr id="14" name="TextBox 13">
            <a:extLst>
              <a:ext uri="{FF2B5EF4-FFF2-40B4-BE49-F238E27FC236}">
                <a16:creationId xmlns:a16="http://schemas.microsoft.com/office/drawing/2014/main" id="{4DE8EDB9-FDE1-36D0-9BDE-BAE698C789B9}"/>
              </a:ext>
            </a:extLst>
          </p:cNvPr>
          <p:cNvSpPr txBox="1"/>
          <p:nvPr/>
        </p:nvSpPr>
        <p:spPr>
          <a:xfrm>
            <a:off x="5478516" y="1710154"/>
            <a:ext cx="6485157" cy="512448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There is </a:t>
            </a:r>
            <a:r>
              <a:rPr lang="en-US" sz="2800" b="1" dirty="0">
                <a:solidFill>
                  <a:srgbClr val="C00000"/>
                </a:solidFill>
                <a:latin typeface="Source Sans Pro" panose="020B0503030403020204" pitchFamily="34" charset="0"/>
                <a:ea typeface="Source Sans Pro" panose="020B0503030403020204" pitchFamily="34" charset="0"/>
              </a:rPr>
              <a:t>no one excluded </a:t>
            </a:r>
            <a:r>
              <a:rPr lang="en-US" sz="2800" b="1" dirty="0">
                <a:solidFill>
                  <a:prstClr val="black"/>
                </a:solidFill>
                <a:latin typeface="Source Sans Pro" panose="020B0503030403020204" pitchFamily="34" charset="0"/>
                <a:ea typeface="Source Sans Pro" panose="020B0503030403020204" pitchFamily="34" charset="0"/>
              </a:rPr>
              <a:t>from these commands</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The reason is that </a:t>
            </a:r>
            <a:r>
              <a:rPr lang="en-US" sz="2800" b="1" dirty="0">
                <a:solidFill>
                  <a:srgbClr val="C00000"/>
                </a:solidFill>
                <a:latin typeface="Source Sans Pro" panose="020B0503030403020204" pitchFamily="34" charset="0"/>
                <a:ea typeface="Source Sans Pro" panose="020B0503030403020204" pitchFamily="34" charset="0"/>
              </a:rPr>
              <a:t>God is represented </a:t>
            </a:r>
            <a:r>
              <a:rPr lang="en-US" sz="2800" b="1" dirty="0">
                <a:solidFill>
                  <a:prstClr val="black"/>
                </a:solidFill>
                <a:latin typeface="Source Sans Pro" panose="020B0503030403020204" pitchFamily="34" charset="0"/>
                <a:ea typeface="Source Sans Pro" panose="020B0503030403020204" pitchFamily="34" charset="0"/>
              </a:rPr>
              <a:t>in the very concept of AUTHORITY</a:t>
            </a:r>
            <a:endPar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God has built punishment into the rebellion against authority</a:t>
            </a:r>
            <a:endParaRPr lang="en-US" sz="2800" b="1" dirty="0">
              <a:solidFill>
                <a:srgbClr val="C00000"/>
              </a:solidFill>
              <a:latin typeface="Source Sans Pro" panose="020B0503030403020204" pitchFamily="34" charset="0"/>
              <a:ea typeface="Source Sans Pro" panose="020B0503030403020204" pitchFamily="34" charset="0"/>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noProof="0" dirty="0">
                <a:solidFill>
                  <a:prstClr val="black"/>
                </a:solidFill>
                <a:latin typeface="Source Sans Pro" panose="020B0503030403020204" pitchFamily="34" charset="0"/>
                <a:ea typeface="Source Sans Pro" panose="020B0503030403020204" pitchFamily="34" charset="0"/>
              </a:rPr>
              <a:t>THESE ARE GENERAL PRINCIPLES FOR GOVERNMENT’S INTERACTIONS WITH MANKIND</a:t>
            </a:r>
            <a:endParaRPr kumimoji="0" lang="en-US" sz="2800" b="1" i="0" u="none" strike="noStrike" kern="1200" cap="none" spc="0" normalizeH="0" noProof="0" dirty="0">
              <a:ln>
                <a:noFill/>
              </a:ln>
              <a:solidFill>
                <a:srgbClr val="C00000"/>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15872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150BFCBE-4C37-1E0E-BF9A-0F2F1E6C6606}"/>
              </a:ext>
            </a:extLst>
          </p:cNvPr>
          <p:cNvSpPr txBox="1"/>
          <p:nvPr/>
        </p:nvSpPr>
        <p:spPr>
          <a:xfrm>
            <a:off x="436880" y="470357"/>
            <a:ext cx="1068324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rgbClr val="C00000"/>
                </a:solidFill>
                <a:effectLst>
                  <a:outerShdw blurRad="38100" dist="38100" dir="2700000" algn="tl">
                    <a:srgbClr val="000000">
                      <a:alpha val="43137"/>
                    </a:srgbClr>
                  </a:outerShdw>
                </a:effectLst>
                <a:latin typeface="Boucherie Block" panose="02000506000000020004" pitchFamily="2" charset="0"/>
              </a:rPr>
              <a:t>What this passage Doesn’t Touch On</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ndParaRPr>
          </a:p>
        </p:txBody>
      </p:sp>
      <p:sp>
        <p:nvSpPr>
          <p:cNvPr id="14" name="TextBox 13">
            <a:extLst>
              <a:ext uri="{FF2B5EF4-FFF2-40B4-BE49-F238E27FC236}">
                <a16:creationId xmlns:a16="http://schemas.microsoft.com/office/drawing/2014/main" id="{4DE8EDB9-FDE1-36D0-9BDE-BAE698C789B9}"/>
              </a:ext>
            </a:extLst>
          </p:cNvPr>
          <p:cNvSpPr txBox="1"/>
          <p:nvPr/>
        </p:nvSpPr>
        <p:spPr>
          <a:xfrm>
            <a:off x="703316" y="1847314"/>
            <a:ext cx="11006084" cy="46012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Who to follow when there is a rebellion</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What to do when the government is corrupt</a:t>
            </a:r>
            <a:endPar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Should we be able to vote for our leaders</a:t>
            </a:r>
            <a:endParaRPr lang="en-US" sz="2800" b="1" dirty="0">
              <a:solidFill>
                <a:srgbClr val="C00000"/>
              </a:solidFill>
              <a:latin typeface="Source Sans Pro" panose="020B0503030403020204" pitchFamily="34" charset="0"/>
              <a:ea typeface="Source Sans Pro" panose="020B0503030403020204" pitchFamily="34" charset="0"/>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noProof="0" dirty="0">
                <a:solidFill>
                  <a:prstClr val="black"/>
                </a:solidFill>
                <a:latin typeface="Source Sans Pro" panose="020B0503030403020204" pitchFamily="34" charset="0"/>
                <a:ea typeface="Source Sans Pro" panose="020B0503030403020204" pitchFamily="34" charset="0"/>
              </a:rPr>
              <a:t>Can we participate in the military against other people</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noProof="0" dirty="0">
                <a:solidFill>
                  <a:prstClr val="black"/>
                </a:solidFill>
                <a:latin typeface="Source Sans Pro" panose="020B0503030403020204" pitchFamily="34" charset="0"/>
                <a:ea typeface="Source Sans Pro" panose="020B0503030403020204" pitchFamily="34" charset="0"/>
              </a:rPr>
              <a:t>Is it ok to speak out against unjust rulers?</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endParaRPr kumimoji="0" lang="en-US" sz="2800" b="1" i="0" u="none" strike="noStrike" kern="1200" cap="none" spc="0" normalizeH="0" noProof="0" dirty="0">
              <a:ln>
                <a:noFill/>
              </a:ln>
              <a:solidFill>
                <a:srgbClr val="C00000"/>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17599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fade">
                                      <p:cBhvr>
                                        <p:cTn id="3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852126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a:t>
            </a:r>
            <a:r>
              <a:rPr lang="en-US" sz="5400" dirty="0">
                <a:solidFill>
                  <a:prstClr val="black"/>
                </a:solidFill>
                <a:effectLst>
                  <a:outerShdw blurRad="38100" dist="38100" dir="2700000" algn="tl">
                    <a:srgbClr val="000000">
                      <a:alpha val="43137"/>
                    </a:srgbClr>
                  </a:outerShdw>
                </a:effectLst>
                <a:latin typeface="Boucherie Block" panose="02000506000000020004" pitchFamily="2" charset="0"/>
              </a:rPr>
              <a:t>13:4-5</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1371537"/>
            <a:ext cx="5388269" cy="5201198"/>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00812" y="1612451"/>
            <a:ext cx="5149377" cy="3416320"/>
          </a:xfrm>
          <a:prstGeom prst="rect">
            <a:avLst/>
          </a:prstGeom>
          <a:noFill/>
        </p:spPr>
        <p:txBody>
          <a:bodyPr wrap="square" rtlCol="0">
            <a:spAutoFit/>
          </a:bodyPr>
          <a:lstStyle/>
          <a:p>
            <a:r>
              <a:rPr lang="en-US" sz="2400" dirty="0"/>
              <a:t>for it is a minister of God to you for good. But if you do what is evil, be afraid; for it does not bear the sword for nothing; for it is a minister of God, an avenger who brings wrath on the one who practices evil. Therefore it is necessary to be in subjection, not only because of wrath, but also for conscience’ sake.</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34654" y="499765"/>
            <a:ext cx="6965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effectLst>
                  <a:outerShdw blurRad="38100" dist="38100" dir="2700000" algn="tl">
                    <a:srgbClr val="000000">
                      <a:alpha val="43137"/>
                    </a:srgbClr>
                  </a:outerShdw>
                </a:effectLst>
                <a:latin typeface="Boucherie Block" panose="02000506000000020004" pitchFamily="2" charset="0"/>
              </a:rPr>
              <a:t>Respect for </a:t>
            </a:r>
            <a:r>
              <a:rPr lang="en-US" sz="4400" noProof="0" dirty="0">
                <a:solidFill>
                  <a:srgbClr val="C00000"/>
                </a:solidFill>
                <a:effectLst>
                  <a:outerShdw blurRad="38100" dist="38100" dir="2700000" algn="tl">
                    <a:srgbClr val="000000">
                      <a:alpha val="43137"/>
                    </a:srgbClr>
                  </a:outerShdw>
                </a:effectLst>
                <a:latin typeface="Boucherie Block" panose="02000506000000020004" pitchFamily="2" charset="0"/>
              </a:rPr>
              <a:t>Authority</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ndParaRPr>
          </a:p>
        </p:txBody>
      </p:sp>
      <p:sp>
        <p:nvSpPr>
          <p:cNvPr id="14" name="TextBox 13">
            <a:extLst>
              <a:ext uri="{FF2B5EF4-FFF2-40B4-BE49-F238E27FC236}">
                <a16:creationId xmlns:a16="http://schemas.microsoft.com/office/drawing/2014/main" id="{4DE8EDB9-FDE1-36D0-9BDE-BAE698C789B9}"/>
              </a:ext>
            </a:extLst>
          </p:cNvPr>
          <p:cNvSpPr txBox="1"/>
          <p:nvPr/>
        </p:nvSpPr>
        <p:spPr>
          <a:xfrm>
            <a:off x="5478516" y="1710154"/>
            <a:ext cx="6485157" cy="469359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The goal of government is to benefit “we the people”</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Punishment may seem arbitrary, but it authorized by God</a:t>
            </a:r>
            <a:endPar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Wrath is God’s wrath when we disobey those in authority</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Our desire for a clean conscience compels us to be in subjection </a:t>
            </a:r>
            <a:endParaRPr lang="en-US" sz="28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170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852126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a:t>
            </a:r>
            <a:r>
              <a:rPr lang="en-US" sz="5400" dirty="0">
                <a:solidFill>
                  <a:prstClr val="black"/>
                </a:solidFill>
                <a:effectLst>
                  <a:outerShdw blurRad="38100" dist="38100" dir="2700000" algn="tl">
                    <a:srgbClr val="000000">
                      <a:alpha val="43137"/>
                    </a:srgbClr>
                  </a:outerShdw>
                </a:effectLst>
                <a:latin typeface="Boucherie Block" panose="02000506000000020004" pitchFamily="2" charset="0"/>
              </a:rPr>
              <a:t>13:6-7</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1371537"/>
            <a:ext cx="5388269" cy="5201198"/>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00812" y="1612451"/>
            <a:ext cx="5149377" cy="2308324"/>
          </a:xfrm>
          <a:prstGeom prst="rect">
            <a:avLst/>
          </a:prstGeom>
          <a:noFill/>
        </p:spPr>
        <p:txBody>
          <a:bodyPr wrap="square" rtlCol="0">
            <a:spAutoFit/>
          </a:bodyPr>
          <a:lstStyle/>
          <a:p>
            <a:r>
              <a:rPr lang="en-US" sz="2400" dirty="0"/>
              <a:t>For because of this you also pay taxes, for rulers are servants of God, devoting themselves to this very thing. Render to all what is due them: tax to whom tax is due; custom to whom custom; fear to whom fear; honor to whom honor.</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34654" y="499765"/>
            <a:ext cx="6965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effectLst>
                  <a:outerShdw blurRad="38100" dist="38100" dir="2700000" algn="tl">
                    <a:srgbClr val="000000">
                      <a:alpha val="43137"/>
                    </a:srgbClr>
                  </a:outerShdw>
                </a:effectLst>
                <a:latin typeface="Boucherie Block" panose="02000506000000020004" pitchFamily="2" charset="0"/>
              </a:rPr>
              <a:t>Respect for </a:t>
            </a:r>
            <a:r>
              <a:rPr lang="en-US" sz="4400" noProof="0" dirty="0">
                <a:solidFill>
                  <a:srgbClr val="C00000"/>
                </a:solidFill>
                <a:effectLst>
                  <a:outerShdw blurRad="38100" dist="38100" dir="2700000" algn="tl">
                    <a:srgbClr val="000000">
                      <a:alpha val="43137"/>
                    </a:srgbClr>
                  </a:outerShdw>
                </a:effectLst>
                <a:latin typeface="Boucherie Block" panose="02000506000000020004" pitchFamily="2" charset="0"/>
              </a:rPr>
              <a:t>Authority</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ndParaRPr>
          </a:p>
        </p:txBody>
      </p:sp>
      <p:sp>
        <p:nvSpPr>
          <p:cNvPr id="14" name="TextBox 13">
            <a:extLst>
              <a:ext uri="{FF2B5EF4-FFF2-40B4-BE49-F238E27FC236}">
                <a16:creationId xmlns:a16="http://schemas.microsoft.com/office/drawing/2014/main" id="{4DE8EDB9-FDE1-36D0-9BDE-BAE698C789B9}"/>
              </a:ext>
            </a:extLst>
          </p:cNvPr>
          <p:cNvSpPr txBox="1"/>
          <p:nvPr/>
        </p:nvSpPr>
        <p:spPr>
          <a:xfrm>
            <a:off x="5478516" y="1710154"/>
            <a:ext cx="6485157" cy="469359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Paul echoes Jesus with “render to Caesar the things that are Caesars”</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The reason is that the </a:t>
            </a:r>
            <a:r>
              <a:rPr lang="en-US" sz="2800" b="1" i="1" dirty="0">
                <a:solidFill>
                  <a:prstClr val="black"/>
                </a:solidFill>
                <a:latin typeface="Source Sans Pro" panose="020B0503030403020204" pitchFamily="34" charset="0"/>
                <a:ea typeface="Source Sans Pro" panose="020B0503030403020204" pitchFamily="34" charset="0"/>
              </a:rPr>
              <a:t>concept</a:t>
            </a:r>
            <a:r>
              <a:rPr lang="en-US" sz="2800" b="1" dirty="0">
                <a:solidFill>
                  <a:prstClr val="black"/>
                </a:solidFill>
                <a:latin typeface="Source Sans Pro" panose="020B0503030403020204" pitchFamily="34" charset="0"/>
                <a:ea typeface="Source Sans Pro" panose="020B0503030403020204" pitchFamily="34" charset="0"/>
              </a:rPr>
              <a:t> is from God</a:t>
            </a:r>
            <a:endPar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Leaders deserve our respect and our reverence because it is expected</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Our allegiance to God takes first precedent in everything</a:t>
            </a:r>
            <a:endParaRPr lang="en-US" sz="28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9850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on a table&#10;&#10;Description automatically generated">
            <a:extLst>
              <a:ext uri="{FF2B5EF4-FFF2-40B4-BE49-F238E27FC236}">
                <a16:creationId xmlns:a16="http://schemas.microsoft.com/office/drawing/2014/main" id="{92C427FE-BAD8-F41A-FABA-5C961BB6A956}"/>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F6DC323-CBDE-584A-3FE1-9185EF91D79B}"/>
              </a:ext>
            </a:extLst>
          </p:cNvPr>
          <p:cNvSpPr txBox="1"/>
          <p:nvPr/>
        </p:nvSpPr>
        <p:spPr>
          <a:xfrm>
            <a:off x="556253" y="2564441"/>
            <a:ext cx="9639308" cy="1938992"/>
          </a:xfrm>
          <a:prstGeom prst="rect">
            <a:avLst/>
          </a:prstGeom>
          <a:noFill/>
        </p:spPr>
        <p:txBody>
          <a:bodyPr wrap="square">
            <a:spAutoFit/>
          </a:bodyPr>
          <a:lstStyle/>
          <a:p>
            <a:r>
              <a:rPr lang="en-US" sz="4000" dirty="0">
                <a:solidFill>
                  <a:schemeClr val="bg1"/>
                </a:solidFill>
                <a:effectLst>
                  <a:outerShdw blurRad="38100" dist="38100" dir="2700000" algn="tl">
                    <a:srgbClr val="000000">
                      <a:alpha val="43137"/>
                    </a:srgbClr>
                  </a:outerShdw>
                </a:effectLst>
                <a:latin typeface="Source Sans Pro SemiBold" panose="020B0603030403020204" pitchFamily="34" charset="0"/>
                <a:ea typeface="Source Sans Pro SemiBold" panose="020B0603030403020204" pitchFamily="34" charset="0"/>
              </a:rPr>
              <a:t>Owe nothing to anyone except to love one another; for he who loves his neighbor has fulfilled the law.</a:t>
            </a:r>
          </a:p>
        </p:txBody>
      </p:sp>
      <p:sp>
        <p:nvSpPr>
          <p:cNvPr id="6" name="TextBox 5">
            <a:extLst>
              <a:ext uri="{FF2B5EF4-FFF2-40B4-BE49-F238E27FC236}">
                <a16:creationId xmlns:a16="http://schemas.microsoft.com/office/drawing/2014/main" id="{F0D450AB-E795-0D41-C775-7B89600F6AA7}"/>
              </a:ext>
            </a:extLst>
          </p:cNvPr>
          <p:cNvSpPr txBox="1"/>
          <p:nvPr/>
        </p:nvSpPr>
        <p:spPr>
          <a:xfrm>
            <a:off x="556252" y="1758291"/>
            <a:ext cx="11319641" cy="1015663"/>
          </a:xfrm>
          <a:prstGeom prst="rect">
            <a:avLst/>
          </a:prstGeom>
          <a:noFill/>
        </p:spPr>
        <p:txBody>
          <a:bodyPr wrap="square" rtlCol="0">
            <a:spAutoFit/>
          </a:bodyPr>
          <a:lstStyle/>
          <a:p>
            <a:r>
              <a:rPr lang="en-US" sz="6000" dirty="0">
                <a:solidFill>
                  <a:srgbClr val="FFC000"/>
                </a:solidFill>
                <a:effectLst>
                  <a:outerShdw blurRad="38100" dist="38100" dir="2700000" algn="tl">
                    <a:srgbClr val="000000">
                      <a:alpha val="43137"/>
                    </a:srgbClr>
                  </a:outerShdw>
                </a:effectLst>
                <a:latin typeface="Bebas Neue" panose="020B0606020202050201" pitchFamily="34" charset="0"/>
              </a:rPr>
              <a:t>Romans 13:8</a:t>
            </a:r>
          </a:p>
        </p:txBody>
      </p:sp>
    </p:spTree>
    <p:extLst>
      <p:ext uri="{BB962C8B-B14F-4D97-AF65-F5344CB8AC3E}">
        <p14:creationId xmlns:p14="http://schemas.microsoft.com/office/powerpoint/2010/main" val="140421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852126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a:t>
            </a:r>
            <a:r>
              <a:rPr lang="en-US" sz="5400" dirty="0">
                <a:solidFill>
                  <a:prstClr val="black"/>
                </a:solidFill>
                <a:effectLst>
                  <a:outerShdw blurRad="38100" dist="38100" dir="2700000" algn="tl">
                    <a:srgbClr val="000000">
                      <a:alpha val="43137"/>
                    </a:srgbClr>
                  </a:outerShdw>
                </a:effectLst>
                <a:latin typeface="Boucherie Block" panose="02000506000000020004" pitchFamily="2" charset="0"/>
              </a:rPr>
              <a:t>13:8-10</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1371537"/>
            <a:ext cx="5388269" cy="5201198"/>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00812" y="1612451"/>
            <a:ext cx="5149377" cy="4154984"/>
          </a:xfrm>
          <a:prstGeom prst="rect">
            <a:avLst/>
          </a:prstGeom>
          <a:noFill/>
        </p:spPr>
        <p:txBody>
          <a:bodyPr wrap="square" rtlCol="0">
            <a:spAutoFit/>
          </a:bodyPr>
          <a:lstStyle/>
          <a:p>
            <a:r>
              <a:rPr lang="en-US" sz="2400" dirty="0"/>
              <a:t>Owe nothing to anyone except to love one another; for he who loves his neighbor has fulfilled the law. For this, “You shall not commit adultery, You shall not murder, You shall not steal, You shall not covet,” and if there is any other commandment, it is summed up in this saying, “You shall love your neighbor as yourself.” Love does no wrong to a neighbor; therefore love is the fulfillment of the law.</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34654" y="499765"/>
            <a:ext cx="6965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effectLst>
                  <a:outerShdw blurRad="38100" dist="38100" dir="2700000" algn="tl">
                    <a:srgbClr val="000000">
                      <a:alpha val="43137"/>
                    </a:srgbClr>
                  </a:outerShdw>
                </a:effectLst>
                <a:latin typeface="Boucherie Block" panose="02000506000000020004" pitchFamily="2" charset="0"/>
              </a:rPr>
              <a:t>The Debt of </a:t>
            </a:r>
            <a:r>
              <a:rPr lang="en-US" sz="4400" noProof="0" dirty="0">
                <a:solidFill>
                  <a:srgbClr val="C00000"/>
                </a:solidFill>
                <a:effectLst>
                  <a:outerShdw blurRad="38100" dist="38100" dir="2700000" algn="tl">
                    <a:srgbClr val="000000">
                      <a:alpha val="43137"/>
                    </a:srgbClr>
                  </a:outerShdw>
                </a:effectLst>
                <a:latin typeface="Boucherie Block" panose="02000506000000020004" pitchFamily="2" charset="0"/>
              </a:rPr>
              <a:t>Love</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ndParaRPr>
          </a:p>
        </p:txBody>
      </p:sp>
      <p:sp>
        <p:nvSpPr>
          <p:cNvPr id="14" name="TextBox 13">
            <a:extLst>
              <a:ext uri="{FF2B5EF4-FFF2-40B4-BE49-F238E27FC236}">
                <a16:creationId xmlns:a16="http://schemas.microsoft.com/office/drawing/2014/main" id="{4DE8EDB9-FDE1-36D0-9BDE-BAE698C789B9}"/>
              </a:ext>
            </a:extLst>
          </p:cNvPr>
          <p:cNvSpPr txBox="1"/>
          <p:nvPr/>
        </p:nvSpPr>
        <p:spPr>
          <a:xfrm>
            <a:off x="5478516" y="1710154"/>
            <a:ext cx="6485157" cy="469359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Every command of God is important, but they all have a root connection</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Treat others with the kindness with which you would want to be treated</a:t>
            </a:r>
            <a:endPar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With mastering this one command, we master them all!</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Without love, all commands lose their value</a:t>
            </a:r>
            <a:endParaRPr lang="en-US" sz="28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6549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852126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a:t>
            </a:r>
            <a:r>
              <a:rPr lang="en-US" sz="5400" dirty="0">
                <a:solidFill>
                  <a:prstClr val="black"/>
                </a:solidFill>
                <a:effectLst>
                  <a:outerShdw blurRad="38100" dist="38100" dir="2700000" algn="tl">
                    <a:srgbClr val="000000">
                      <a:alpha val="43137"/>
                    </a:srgbClr>
                  </a:outerShdw>
                </a:effectLst>
                <a:latin typeface="Boucherie Block" panose="02000506000000020004" pitchFamily="2" charset="0"/>
              </a:rPr>
              <a:t>13:12-14</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1371537"/>
            <a:ext cx="5388269" cy="5201198"/>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00812" y="1612451"/>
            <a:ext cx="5149377" cy="3785652"/>
          </a:xfrm>
          <a:prstGeom prst="rect">
            <a:avLst/>
          </a:prstGeom>
          <a:noFill/>
        </p:spPr>
        <p:txBody>
          <a:bodyPr wrap="square" rtlCol="0">
            <a:spAutoFit/>
          </a:bodyPr>
          <a:lstStyle/>
          <a:p>
            <a:r>
              <a:rPr lang="en-US" sz="2400" dirty="0"/>
              <a:t>The night is almost gone, and the day is near. Therefore let us lay aside the deeds of darkness and put on the armor of light. Let us behave properly as in the day, not in carousing and drunkenness, not in sexual promiscuity and sensuality, not in strife and jealousy. But put on the Lord Jesus Christ, and make no provision for the flesh in regard to its lusts.</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34654" y="499765"/>
            <a:ext cx="6965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effectLst>
                  <a:outerShdw blurRad="38100" dist="38100" dir="2700000" algn="tl">
                    <a:srgbClr val="000000">
                      <a:alpha val="43137"/>
                    </a:srgbClr>
                  </a:outerShdw>
                </a:effectLst>
                <a:latin typeface="Boucherie Block" panose="02000506000000020004" pitchFamily="2" charset="0"/>
              </a:rPr>
              <a:t>Children of </a:t>
            </a:r>
            <a:r>
              <a:rPr lang="en-US" sz="4400" noProof="0" dirty="0">
                <a:solidFill>
                  <a:srgbClr val="C00000"/>
                </a:solidFill>
                <a:effectLst>
                  <a:outerShdw blurRad="38100" dist="38100" dir="2700000" algn="tl">
                    <a:srgbClr val="000000">
                      <a:alpha val="43137"/>
                    </a:srgbClr>
                  </a:outerShdw>
                </a:effectLst>
                <a:latin typeface="Boucherie Block" panose="02000506000000020004" pitchFamily="2" charset="0"/>
              </a:rPr>
              <a:t>Light</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ndParaRPr>
          </a:p>
        </p:txBody>
      </p:sp>
      <p:sp>
        <p:nvSpPr>
          <p:cNvPr id="14" name="TextBox 13">
            <a:extLst>
              <a:ext uri="{FF2B5EF4-FFF2-40B4-BE49-F238E27FC236}">
                <a16:creationId xmlns:a16="http://schemas.microsoft.com/office/drawing/2014/main" id="{4DE8EDB9-FDE1-36D0-9BDE-BAE698C789B9}"/>
              </a:ext>
            </a:extLst>
          </p:cNvPr>
          <p:cNvSpPr txBox="1"/>
          <p:nvPr/>
        </p:nvSpPr>
        <p:spPr>
          <a:xfrm>
            <a:off x="5489081" y="1448255"/>
            <a:ext cx="6485157" cy="512448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We should always be mindful of the short time that we have left</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We are people of God, our conduct should reflect that</a:t>
            </a:r>
            <a:endParaRPr kumimoji="0" lang="en-US" sz="2800" b="1" i="0" u="none" strike="noStrike"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Alcohol, unrestrained sex and anger have been vices of every society</a:t>
            </a:r>
          </a:p>
          <a:p>
            <a:pPr marL="457200" marR="0" lvl="0" indent="-45720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lang="en-US" sz="2800" b="1" dirty="0">
                <a:solidFill>
                  <a:prstClr val="black"/>
                </a:solidFill>
                <a:latin typeface="Source Sans Pro" panose="020B0503030403020204" pitchFamily="34" charset="0"/>
                <a:ea typeface="Source Sans Pro" panose="020B0503030403020204" pitchFamily="34" charset="0"/>
              </a:rPr>
              <a:t>With God’s help we can overcome them, and we should not even give them an opportunity!</a:t>
            </a:r>
            <a:endParaRPr lang="en-US" sz="2800" b="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9186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65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C6FBD6ECA7904397234071E633F223" ma:contentTypeVersion="13" ma:contentTypeDescription="Create a new document." ma:contentTypeScope="" ma:versionID="ec5a3c21bd35f82d7527e78702c339d7">
  <xsd:schema xmlns:xsd="http://www.w3.org/2001/XMLSchema" xmlns:xs="http://www.w3.org/2001/XMLSchema" xmlns:p="http://schemas.microsoft.com/office/2006/metadata/properties" xmlns:ns3="78794393-bfcb-49f5-95d1-58082807315f" xmlns:ns4="af9712b8-58ea-419a-a1f5-841759f842ac" targetNamespace="http://schemas.microsoft.com/office/2006/metadata/properties" ma:root="true" ma:fieldsID="3d0813a4417a7f743d9e2e1b8ba9c7f5" ns3:_="" ns4:_="">
    <xsd:import namespace="78794393-bfcb-49f5-95d1-58082807315f"/>
    <xsd:import namespace="af9712b8-58ea-419a-a1f5-841759f842a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794393-bfcb-49f5-95d1-5808280731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9712b8-58ea-419a-a1f5-841759f842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8794393-bfcb-49f5-95d1-58082807315f" xsi:nil="true"/>
  </documentManagement>
</p:properties>
</file>

<file path=customXml/itemProps1.xml><?xml version="1.0" encoding="utf-8"?>
<ds:datastoreItem xmlns:ds="http://schemas.openxmlformats.org/officeDocument/2006/customXml" ds:itemID="{55363A6D-8F11-405F-AD89-465F2FC93D46}">
  <ds:schemaRefs>
    <ds:schemaRef ds:uri="http://schemas.microsoft.com/sharepoint/v3/contenttype/forms"/>
  </ds:schemaRefs>
</ds:datastoreItem>
</file>

<file path=customXml/itemProps2.xml><?xml version="1.0" encoding="utf-8"?>
<ds:datastoreItem xmlns:ds="http://schemas.openxmlformats.org/officeDocument/2006/customXml" ds:itemID="{4D50DBE0-C1DC-455A-8117-DAB91B52EE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794393-bfcb-49f5-95d1-58082807315f"/>
    <ds:schemaRef ds:uri="af9712b8-58ea-419a-a1f5-841759f842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BAE175-F6DC-4B85-B564-9F8BA122EA4B}">
  <ds:schemaRefs>
    <ds:schemaRef ds:uri="http://purl.org/dc/term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78794393-bfcb-49f5-95d1-58082807315f"/>
    <ds:schemaRef ds:uri="http://schemas.microsoft.com/office/2006/documentManagement/types"/>
    <ds:schemaRef ds:uri="af9712b8-58ea-419a-a1f5-841759f842a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8501</TotalTime>
  <Words>715</Words>
  <Application>Microsoft Office PowerPoint</Application>
  <PresentationFormat>Widescreen</PresentationFormat>
  <Paragraphs>46</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Boucherie Block</vt:lpstr>
      <vt:lpstr>Calibri Light</vt:lpstr>
      <vt:lpstr>Bebas Neue</vt:lpstr>
      <vt:lpstr>Arial</vt:lpstr>
      <vt:lpstr>Calibri</vt:lpstr>
      <vt:lpstr>Source Sans Pro</vt:lpstr>
      <vt:lpstr>Source Sans Pro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Tramell (STRAM2195)</dc:creator>
  <cp:lastModifiedBy>Steven Tramell</cp:lastModifiedBy>
  <cp:revision>11</cp:revision>
  <dcterms:created xsi:type="dcterms:W3CDTF">2024-01-02T12:56:27Z</dcterms:created>
  <dcterms:modified xsi:type="dcterms:W3CDTF">2024-03-13T21:44:35Z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0x010100A5C6FBD6ECA7904397234071E633F223</vt:lpwstr>
  </property>
</Properties>
</file>