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0" r:id="rId5"/>
  </p:sldMasterIdLst>
  <p:notesMasterIdLst>
    <p:notesMasterId r:id="rId13"/>
  </p:notesMasterIdLst>
  <p:sldIdLst>
    <p:sldId id="257" r:id="rId6"/>
    <p:sldId id="286" r:id="rId7"/>
    <p:sldId id="379" r:id="rId8"/>
    <p:sldId id="378" r:id="rId9"/>
    <p:sldId id="269" r:id="rId10"/>
    <p:sldId id="287" r:id="rId11"/>
    <p:sldId id="288" r:id="rId12"/>
  </p:sldIdLst>
  <p:sldSz cx="12192000" cy="6858000"/>
  <p:notesSz cx="6858000" cy="9144000"/>
  <p:embeddedFontLst>
    <p:embeddedFont>
      <p:font typeface="Boucherie Block" panose="02000506000000020004" pitchFamily="2" charset="0"/>
      <p:regular r:id="rId14"/>
      <p:bold r:id="rId15"/>
      <p:italic r:id="rId16"/>
    </p:embeddedFont>
    <p:embeddedFont>
      <p:font typeface="Source Sans Pro" panose="020B0503030403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8CF5F0-2E62-44A3-83AE-571A4B1F8998}" v="1307" dt="2024-03-20T22:40:53.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90" autoAdjust="0"/>
    <p:restoredTop sz="90531" autoAdjust="0"/>
  </p:normalViewPr>
  <p:slideViewPr>
    <p:cSldViewPr snapToGrid="0">
      <p:cViewPr varScale="1">
        <p:scale>
          <a:sx n="102" d="100"/>
          <a:sy n="102" d="100"/>
        </p:scale>
        <p:origin x="651"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4.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1.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Tramell" userId="481bdf55-6f26-4d8f-8cfa-249bc7a34017" providerId="ADAL" clId="{B88CF5F0-2E62-44A3-83AE-571A4B1F8998}"/>
    <pc:docChg chg="undo custSel addSld delSld modSld sldOrd">
      <pc:chgData name="Steven Tramell" userId="481bdf55-6f26-4d8f-8cfa-249bc7a34017" providerId="ADAL" clId="{B88CF5F0-2E62-44A3-83AE-571A4B1F8998}" dt="2024-03-20T02:28:33.960" v="569" actId="1076"/>
      <pc:docMkLst>
        <pc:docMk/>
      </pc:docMkLst>
      <pc:sldChg chg="modSp mod">
        <pc:chgData name="Steven Tramell" userId="481bdf55-6f26-4d8f-8cfa-249bc7a34017" providerId="ADAL" clId="{B88CF5F0-2E62-44A3-83AE-571A4B1F8998}" dt="2024-03-20T02:10:01.534" v="20" actId="20577"/>
        <pc:sldMkLst>
          <pc:docMk/>
          <pc:sldMk cId="1819275541" sldId="257"/>
        </pc:sldMkLst>
        <pc:spChg chg="mod">
          <ac:chgData name="Steven Tramell" userId="481bdf55-6f26-4d8f-8cfa-249bc7a34017" providerId="ADAL" clId="{B88CF5F0-2E62-44A3-83AE-571A4B1F8998}" dt="2024-03-20T02:09:28.028" v="1" actId="20577"/>
          <ac:spMkLst>
            <pc:docMk/>
            <pc:sldMk cId="1819275541" sldId="257"/>
            <ac:spMk id="3" creationId="{B1D68A79-48F9-48A6-7BA8-433FD24E733C}"/>
          </ac:spMkLst>
        </pc:spChg>
        <pc:spChg chg="mod">
          <ac:chgData name="Steven Tramell" userId="481bdf55-6f26-4d8f-8cfa-249bc7a34017" providerId="ADAL" clId="{B88CF5F0-2E62-44A3-83AE-571A4B1F8998}" dt="2024-03-20T02:10:01.534" v="20" actId="20577"/>
          <ac:spMkLst>
            <pc:docMk/>
            <pc:sldMk cId="1819275541" sldId="257"/>
            <ac:spMk id="4" creationId="{6ECE9958-89C8-FDE8-A859-4B5EDD27474B}"/>
          </ac:spMkLst>
        </pc:spChg>
      </pc:sldChg>
      <pc:sldChg chg="modSp mod">
        <pc:chgData name="Steven Tramell" userId="481bdf55-6f26-4d8f-8cfa-249bc7a34017" providerId="ADAL" clId="{B88CF5F0-2E62-44A3-83AE-571A4B1F8998}" dt="2024-03-20T02:15:31.713" v="26" actId="14100"/>
        <pc:sldMkLst>
          <pc:docMk/>
          <pc:sldMk cId="158724745" sldId="269"/>
        </pc:sldMkLst>
        <pc:spChg chg="mod">
          <ac:chgData name="Steven Tramell" userId="481bdf55-6f26-4d8f-8cfa-249bc7a34017" providerId="ADAL" clId="{B88CF5F0-2E62-44A3-83AE-571A4B1F8998}" dt="2024-03-20T02:15:31.713" v="26" actId="14100"/>
          <ac:spMkLst>
            <pc:docMk/>
            <pc:sldMk cId="158724745" sldId="269"/>
            <ac:spMk id="3" creationId="{CC938761-842D-DF30-9BE2-A958EA0C1BB0}"/>
          </ac:spMkLst>
        </pc:spChg>
      </pc:sldChg>
      <pc:sldChg chg="modSp ord">
        <pc:chgData name="Steven Tramell" userId="481bdf55-6f26-4d8f-8cfa-249bc7a34017" providerId="ADAL" clId="{B88CF5F0-2E62-44A3-83AE-571A4B1F8998}" dt="2024-03-20T02:21:04.897" v="361"/>
        <pc:sldMkLst>
          <pc:docMk/>
          <pc:sldMk cId="1759954413" sldId="286"/>
        </pc:sldMkLst>
        <pc:spChg chg="mod">
          <ac:chgData name="Steven Tramell" userId="481bdf55-6f26-4d8f-8cfa-249bc7a34017" providerId="ADAL" clId="{B88CF5F0-2E62-44A3-83AE-571A4B1F8998}" dt="2024-03-20T02:20:50.825" v="359" actId="20577"/>
          <ac:spMkLst>
            <pc:docMk/>
            <pc:sldMk cId="1759954413" sldId="286"/>
            <ac:spMk id="12" creationId="{150BFCBE-4C37-1E0E-BF9A-0F2F1E6C6606}"/>
          </ac:spMkLst>
        </pc:spChg>
        <pc:spChg chg="mod">
          <ac:chgData name="Steven Tramell" userId="481bdf55-6f26-4d8f-8cfa-249bc7a34017" providerId="ADAL" clId="{B88CF5F0-2E62-44A3-83AE-571A4B1F8998}" dt="2024-03-20T02:20:36.856" v="357" actId="20577"/>
          <ac:spMkLst>
            <pc:docMk/>
            <pc:sldMk cId="1759954413" sldId="286"/>
            <ac:spMk id="14" creationId="{4DE8EDB9-FDE1-36D0-9BDE-BAE698C789B9}"/>
          </ac:spMkLst>
        </pc:spChg>
      </pc:sldChg>
      <pc:sldChg chg="add del setBg">
        <pc:chgData name="Steven Tramell" userId="481bdf55-6f26-4d8f-8cfa-249bc7a34017" providerId="ADAL" clId="{B88CF5F0-2E62-44A3-83AE-571A4B1F8998}" dt="2024-03-20T02:14:13.715" v="23"/>
        <pc:sldMkLst>
          <pc:docMk/>
          <pc:sldMk cId="3346291891" sldId="378"/>
        </pc:sldMkLst>
      </pc:sldChg>
      <pc:sldChg chg="addSp delSp modSp add mod delAnim modAnim">
        <pc:chgData name="Steven Tramell" userId="481bdf55-6f26-4d8f-8cfa-249bc7a34017" providerId="ADAL" clId="{B88CF5F0-2E62-44A3-83AE-571A4B1F8998}" dt="2024-03-20T02:28:33.960" v="569" actId="1076"/>
        <pc:sldMkLst>
          <pc:docMk/>
          <pc:sldMk cId="683174657" sldId="379"/>
        </pc:sldMkLst>
        <pc:spChg chg="mod">
          <ac:chgData name="Steven Tramell" userId="481bdf55-6f26-4d8f-8cfa-249bc7a34017" providerId="ADAL" clId="{B88CF5F0-2E62-44A3-83AE-571A4B1F8998}" dt="2024-03-20T02:26:00.600" v="483" actId="1076"/>
          <ac:spMkLst>
            <pc:docMk/>
            <pc:sldMk cId="683174657" sldId="379"/>
            <ac:spMk id="3" creationId="{CC938761-842D-DF30-9BE2-A958EA0C1BB0}"/>
          </ac:spMkLst>
        </pc:spChg>
        <pc:spChg chg="add mod">
          <ac:chgData name="Steven Tramell" userId="481bdf55-6f26-4d8f-8cfa-249bc7a34017" providerId="ADAL" clId="{B88CF5F0-2E62-44A3-83AE-571A4B1F8998}" dt="2024-03-20T02:25:47.925" v="479" actId="207"/>
          <ac:spMkLst>
            <pc:docMk/>
            <pc:sldMk cId="683174657" sldId="379"/>
            <ac:spMk id="4" creationId="{C02D7D1B-B86A-349D-AF53-3BD86DAD14DC}"/>
          </ac:spMkLst>
        </pc:spChg>
        <pc:spChg chg="add mod">
          <ac:chgData name="Steven Tramell" userId="481bdf55-6f26-4d8f-8cfa-249bc7a34017" providerId="ADAL" clId="{B88CF5F0-2E62-44A3-83AE-571A4B1F8998}" dt="2024-03-20T02:25:51.466" v="480" actId="207"/>
          <ac:spMkLst>
            <pc:docMk/>
            <pc:sldMk cId="683174657" sldId="379"/>
            <ac:spMk id="5" creationId="{8EC60E07-F08C-D6E7-60C7-03F4ADDEA13A}"/>
          </ac:spMkLst>
        </pc:spChg>
        <pc:spChg chg="add mod">
          <ac:chgData name="Steven Tramell" userId="481bdf55-6f26-4d8f-8cfa-249bc7a34017" providerId="ADAL" clId="{B88CF5F0-2E62-44A3-83AE-571A4B1F8998}" dt="2024-03-20T02:28:33.960" v="569" actId="1076"/>
          <ac:spMkLst>
            <pc:docMk/>
            <pc:sldMk cId="683174657" sldId="379"/>
            <ac:spMk id="6" creationId="{5D4DD80A-7592-CE64-0616-AFDB02F25080}"/>
          </ac:spMkLst>
        </pc:spChg>
        <pc:spChg chg="del">
          <ac:chgData name="Steven Tramell" userId="481bdf55-6f26-4d8f-8cfa-249bc7a34017" providerId="ADAL" clId="{B88CF5F0-2E62-44A3-83AE-571A4B1F8998}" dt="2024-03-20T02:24:23.829" v="406" actId="478"/>
          <ac:spMkLst>
            <pc:docMk/>
            <pc:sldMk cId="683174657" sldId="379"/>
            <ac:spMk id="7" creationId="{713223A3-D611-A389-38B2-E1E4CD8E1102}"/>
          </ac:spMkLst>
        </pc:spChg>
        <pc:spChg chg="del">
          <ac:chgData name="Steven Tramell" userId="481bdf55-6f26-4d8f-8cfa-249bc7a34017" providerId="ADAL" clId="{B88CF5F0-2E62-44A3-83AE-571A4B1F8998}" dt="2024-03-20T02:24:23.829" v="406" actId="478"/>
          <ac:spMkLst>
            <pc:docMk/>
            <pc:sldMk cId="683174657" sldId="379"/>
            <ac:spMk id="11" creationId="{76B82C44-7D64-DFA1-7E37-886EC84A0C1F}"/>
          </ac:spMkLst>
        </pc:spChg>
        <pc:spChg chg="del">
          <ac:chgData name="Steven Tramell" userId="481bdf55-6f26-4d8f-8cfa-249bc7a34017" providerId="ADAL" clId="{B88CF5F0-2E62-44A3-83AE-571A4B1F8998}" dt="2024-03-20T02:22:49.249" v="363" actId="478"/>
          <ac:spMkLst>
            <pc:docMk/>
            <pc:sldMk cId="683174657" sldId="379"/>
            <ac:spMk id="12" creationId="{150BFCBE-4C37-1E0E-BF9A-0F2F1E6C6606}"/>
          </ac:spMkLst>
        </pc:spChg>
        <pc:spChg chg="del">
          <ac:chgData name="Steven Tramell" userId="481bdf55-6f26-4d8f-8cfa-249bc7a34017" providerId="ADAL" clId="{B88CF5F0-2E62-44A3-83AE-571A4B1F8998}" dt="2024-03-20T02:24:29.746" v="407" actId="478"/>
          <ac:spMkLst>
            <pc:docMk/>
            <pc:sldMk cId="683174657" sldId="379"/>
            <ac:spMk id="14" creationId="{4DE8EDB9-FDE1-36D0-9BDE-BAE698C789B9}"/>
          </ac:spMkLst>
        </pc:spChg>
        <pc:picChg chg="mod">
          <ac:chgData name="Steven Tramell" userId="481bdf55-6f26-4d8f-8cfa-249bc7a34017" providerId="ADAL" clId="{B88CF5F0-2E62-44A3-83AE-571A4B1F8998}" dt="2024-03-20T02:25:56.390" v="482" actId="1076"/>
          <ac:picMkLst>
            <pc:docMk/>
            <pc:sldMk cId="683174657" sldId="379"/>
            <ac:picMk id="2" creationId="{DE95D7D1-8A21-7562-AD84-8D565207ED05}"/>
          </ac:picMkLst>
        </pc:picChg>
      </pc:sldChg>
    </pc:docChg>
  </pc:docChgLst>
  <pc:docChgLst>
    <pc:chgData name="Steven Tramell (STRAM2195)" userId="481bdf55-6f26-4d8f-8cfa-249bc7a34017" providerId="ADAL" clId="{B88CF5F0-2E62-44A3-83AE-571A4B1F8998}"/>
    <pc:docChg chg="delSld modSld sldOrd">
      <pc:chgData name="Steven Tramell (STRAM2195)" userId="481bdf55-6f26-4d8f-8cfa-249bc7a34017" providerId="ADAL" clId="{B88CF5F0-2E62-44A3-83AE-571A4B1F8998}" dt="2024-03-20T22:41:13.703" v="830"/>
      <pc:docMkLst>
        <pc:docMk/>
      </pc:docMkLst>
      <pc:sldChg chg="modSp">
        <pc:chgData name="Steven Tramell (STRAM2195)" userId="481bdf55-6f26-4d8f-8cfa-249bc7a34017" providerId="ADAL" clId="{B88CF5F0-2E62-44A3-83AE-571A4B1F8998}" dt="2024-03-20T22:40:53.900" v="828" actId="20577"/>
        <pc:sldMkLst>
          <pc:docMk/>
          <pc:sldMk cId="1819275541" sldId="257"/>
        </pc:sldMkLst>
        <pc:spChg chg="mod">
          <ac:chgData name="Steven Tramell (STRAM2195)" userId="481bdf55-6f26-4d8f-8cfa-249bc7a34017" providerId="ADAL" clId="{B88CF5F0-2E62-44A3-83AE-571A4B1F8998}" dt="2024-03-20T22:40:53.900" v="828" actId="20577"/>
          <ac:spMkLst>
            <pc:docMk/>
            <pc:sldMk cId="1819275541" sldId="257"/>
            <ac:spMk id="4" creationId="{6ECE9958-89C8-FDE8-A859-4B5EDD27474B}"/>
          </ac:spMkLst>
        </pc:spChg>
      </pc:sldChg>
      <pc:sldChg chg="modSp ord modAnim">
        <pc:chgData name="Steven Tramell (STRAM2195)" userId="481bdf55-6f26-4d8f-8cfa-249bc7a34017" providerId="ADAL" clId="{B88CF5F0-2E62-44A3-83AE-571A4B1F8998}" dt="2024-03-20T21:18:15.792" v="303" actId="207"/>
        <pc:sldMkLst>
          <pc:docMk/>
          <pc:sldMk cId="158724745" sldId="269"/>
        </pc:sldMkLst>
        <pc:spChg chg="mod">
          <ac:chgData name="Steven Tramell (STRAM2195)" userId="481bdf55-6f26-4d8f-8cfa-249bc7a34017" providerId="ADAL" clId="{B88CF5F0-2E62-44A3-83AE-571A4B1F8998}" dt="2024-03-20T21:15:56.208" v="10" actId="20577"/>
          <ac:spMkLst>
            <pc:docMk/>
            <pc:sldMk cId="158724745" sldId="269"/>
            <ac:spMk id="3" creationId="{CC938761-842D-DF30-9BE2-A958EA0C1BB0}"/>
          </ac:spMkLst>
        </pc:spChg>
        <pc:spChg chg="mod">
          <ac:chgData name="Steven Tramell (STRAM2195)" userId="481bdf55-6f26-4d8f-8cfa-249bc7a34017" providerId="ADAL" clId="{B88CF5F0-2E62-44A3-83AE-571A4B1F8998}" dt="2024-03-20T21:15:44.887" v="4"/>
          <ac:spMkLst>
            <pc:docMk/>
            <pc:sldMk cId="158724745" sldId="269"/>
            <ac:spMk id="7" creationId="{713223A3-D611-A389-38B2-E1E4CD8E1102}"/>
          </ac:spMkLst>
        </pc:spChg>
        <pc:spChg chg="mod">
          <ac:chgData name="Steven Tramell (STRAM2195)" userId="481bdf55-6f26-4d8f-8cfa-249bc7a34017" providerId="ADAL" clId="{B88CF5F0-2E62-44A3-83AE-571A4B1F8998}" dt="2024-03-20T21:16:26.581" v="53" actId="207"/>
          <ac:spMkLst>
            <pc:docMk/>
            <pc:sldMk cId="158724745" sldId="269"/>
            <ac:spMk id="12" creationId="{150BFCBE-4C37-1E0E-BF9A-0F2F1E6C6606}"/>
          </ac:spMkLst>
        </pc:spChg>
        <pc:spChg chg="mod">
          <ac:chgData name="Steven Tramell (STRAM2195)" userId="481bdf55-6f26-4d8f-8cfa-249bc7a34017" providerId="ADAL" clId="{B88CF5F0-2E62-44A3-83AE-571A4B1F8998}" dt="2024-03-20T21:18:15.792" v="303" actId="207"/>
          <ac:spMkLst>
            <pc:docMk/>
            <pc:sldMk cId="158724745" sldId="269"/>
            <ac:spMk id="14" creationId="{4DE8EDB9-FDE1-36D0-9BDE-BAE698C789B9}"/>
          </ac:spMkLst>
        </pc:spChg>
      </pc:sldChg>
      <pc:sldChg chg="del">
        <pc:chgData name="Steven Tramell (STRAM2195)" userId="481bdf55-6f26-4d8f-8cfa-249bc7a34017" providerId="ADAL" clId="{B88CF5F0-2E62-44A3-83AE-571A4B1F8998}" dt="2024-03-20T22:40:38.437" v="827" actId="47"/>
        <pc:sldMkLst>
          <pc:docMk/>
          <pc:sldMk cId="1404212155" sldId="284"/>
        </pc:sldMkLst>
      </pc:sldChg>
      <pc:sldChg chg="del">
        <pc:chgData name="Steven Tramell (STRAM2195)" userId="481bdf55-6f26-4d8f-8cfa-249bc7a34017" providerId="ADAL" clId="{B88CF5F0-2E62-44A3-83AE-571A4B1F8998}" dt="2024-03-20T22:40:38.437" v="827" actId="47"/>
        <pc:sldMkLst>
          <pc:docMk/>
          <pc:sldMk cId="242165219" sldId="285"/>
        </pc:sldMkLst>
      </pc:sldChg>
      <pc:sldChg chg="modSp mod modAnim">
        <pc:chgData name="Steven Tramell (STRAM2195)" userId="481bdf55-6f26-4d8f-8cfa-249bc7a34017" providerId="ADAL" clId="{B88CF5F0-2E62-44A3-83AE-571A4B1F8998}" dt="2024-03-20T22:23:58.436" v="589" actId="20577"/>
        <pc:sldMkLst>
          <pc:docMk/>
          <pc:sldMk cId="4017041619" sldId="287"/>
        </pc:sldMkLst>
        <pc:spChg chg="mod">
          <ac:chgData name="Steven Tramell (STRAM2195)" userId="481bdf55-6f26-4d8f-8cfa-249bc7a34017" providerId="ADAL" clId="{B88CF5F0-2E62-44A3-83AE-571A4B1F8998}" dt="2024-03-20T22:23:58.436" v="589" actId="20577"/>
          <ac:spMkLst>
            <pc:docMk/>
            <pc:sldMk cId="4017041619" sldId="287"/>
            <ac:spMk id="3" creationId="{CC938761-842D-DF30-9BE2-A958EA0C1BB0}"/>
          </ac:spMkLst>
        </pc:spChg>
        <pc:spChg chg="mod">
          <ac:chgData name="Steven Tramell (STRAM2195)" userId="481bdf55-6f26-4d8f-8cfa-249bc7a34017" providerId="ADAL" clId="{B88CF5F0-2E62-44A3-83AE-571A4B1F8998}" dt="2024-03-20T21:18:36.226" v="304"/>
          <ac:spMkLst>
            <pc:docMk/>
            <pc:sldMk cId="4017041619" sldId="287"/>
            <ac:spMk id="7" creationId="{713223A3-D611-A389-38B2-E1E4CD8E1102}"/>
          </ac:spMkLst>
        </pc:spChg>
        <pc:spChg chg="mod">
          <ac:chgData name="Steven Tramell (STRAM2195)" userId="481bdf55-6f26-4d8f-8cfa-249bc7a34017" providerId="ADAL" clId="{B88CF5F0-2E62-44A3-83AE-571A4B1F8998}" dt="2024-03-20T21:19:00.368" v="315"/>
          <ac:spMkLst>
            <pc:docMk/>
            <pc:sldMk cId="4017041619" sldId="287"/>
            <ac:spMk id="12" creationId="{150BFCBE-4C37-1E0E-BF9A-0F2F1E6C6606}"/>
          </ac:spMkLst>
        </pc:spChg>
        <pc:spChg chg="mod">
          <ac:chgData name="Steven Tramell (STRAM2195)" userId="481bdf55-6f26-4d8f-8cfa-249bc7a34017" providerId="ADAL" clId="{B88CF5F0-2E62-44A3-83AE-571A4B1F8998}" dt="2024-03-20T21:24:50.529" v="587" actId="207"/>
          <ac:spMkLst>
            <pc:docMk/>
            <pc:sldMk cId="4017041619" sldId="287"/>
            <ac:spMk id="14" creationId="{4DE8EDB9-FDE1-36D0-9BDE-BAE698C789B9}"/>
          </ac:spMkLst>
        </pc:spChg>
      </pc:sldChg>
      <pc:sldChg chg="modSp mod modAnim">
        <pc:chgData name="Steven Tramell (STRAM2195)" userId="481bdf55-6f26-4d8f-8cfa-249bc7a34017" providerId="ADAL" clId="{B88CF5F0-2E62-44A3-83AE-571A4B1F8998}" dt="2024-03-20T22:26:30.330" v="826" actId="20577"/>
        <pc:sldMkLst>
          <pc:docMk/>
          <pc:sldMk cId="2798506923" sldId="288"/>
        </pc:sldMkLst>
        <pc:spChg chg="mod">
          <ac:chgData name="Steven Tramell (STRAM2195)" userId="481bdf55-6f26-4d8f-8cfa-249bc7a34017" providerId="ADAL" clId="{B88CF5F0-2E62-44A3-83AE-571A4B1F8998}" dt="2024-03-20T22:24:40.935" v="604" actId="20577"/>
          <ac:spMkLst>
            <pc:docMk/>
            <pc:sldMk cId="2798506923" sldId="288"/>
            <ac:spMk id="3" creationId="{CC938761-842D-DF30-9BE2-A958EA0C1BB0}"/>
          </ac:spMkLst>
        </pc:spChg>
        <pc:spChg chg="mod">
          <ac:chgData name="Steven Tramell (STRAM2195)" userId="481bdf55-6f26-4d8f-8cfa-249bc7a34017" providerId="ADAL" clId="{B88CF5F0-2E62-44A3-83AE-571A4B1F8998}" dt="2024-03-20T22:24:28.323" v="594" actId="14100"/>
          <ac:spMkLst>
            <pc:docMk/>
            <pc:sldMk cId="2798506923" sldId="288"/>
            <ac:spMk id="7" creationId="{713223A3-D611-A389-38B2-E1E4CD8E1102}"/>
          </ac:spMkLst>
        </pc:spChg>
        <pc:spChg chg="mod">
          <ac:chgData name="Steven Tramell (STRAM2195)" userId="481bdf55-6f26-4d8f-8cfa-249bc7a34017" providerId="ADAL" clId="{B88CF5F0-2E62-44A3-83AE-571A4B1F8998}" dt="2024-03-20T22:24:52.768" v="629" actId="207"/>
          <ac:spMkLst>
            <pc:docMk/>
            <pc:sldMk cId="2798506923" sldId="288"/>
            <ac:spMk id="12" creationId="{150BFCBE-4C37-1E0E-BF9A-0F2F1E6C6606}"/>
          </ac:spMkLst>
        </pc:spChg>
        <pc:spChg chg="mod">
          <ac:chgData name="Steven Tramell (STRAM2195)" userId="481bdf55-6f26-4d8f-8cfa-249bc7a34017" providerId="ADAL" clId="{B88CF5F0-2E62-44A3-83AE-571A4B1F8998}" dt="2024-03-20T22:26:30.330" v="826" actId="20577"/>
          <ac:spMkLst>
            <pc:docMk/>
            <pc:sldMk cId="2798506923" sldId="288"/>
            <ac:spMk id="14" creationId="{4DE8EDB9-FDE1-36D0-9BDE-BAE698C789B9}"/>
          </ac:spMkLst>
        </pc:spChg>
      </pc:sldChg>
      <pc:sldChg chg="del">
        <pc:chgData name="Steven Tramell (STRAM2195)" userId="481bdf55-6f26-4d8f-8cfa-249bc7a34017" providerId="ADAL" clId="{B88CF5F0-2E62-44A3-83AE-571A4B1F8998}" dt="2024-03-20T22:40:38.437" v="827" actId="47"/>
        <pc:sldMkLst>
          <pc:docMk/>
          <pc:sldMk cId="2365498602" sldId="289"/>
        </pc:sldMkLst>
      </pc:sldChg>
      <pc:sldChg chg="del">
        <pc:chgData name="Steven Tramell (STRAM2195)" userId="481bdf55-6f26-4d8f-8cfa-249bc7a34017" providerId="ADAL" clId="{B88CF5F0-2E62-44A3-83AE-571A4B1F8998}" dt="2024-03-20T22:40:38.437" v="827" actId="47"/>
        <pc:sldMkLst>
          <pc:docMk/>
          <pc:sldMk cId="1691868885" sldId="290"/>
        </pc:sldMkLst>
      </pc:sldChg>
      <pc:sldChg chg="ord">
        <pc:chgData name="Steven Tramell (STRAM2195)" userId="481bdf55-6f26-4d8f-8cfa-249bc7a34017" providerId="ADAL" clId="{B88CF5F0-2E62-44A3-83AE-571A4B1F8998}" dt="2024-03-20T22:41:13.703" v="830"/>
        <pc:sldMkLst>
          <pc:docMk/>
          <pc:sldMk cId="3346291891" sldId="3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66C5CD-5259-4349-B963-C805628B2E73}" type="datetimeFigureOut">
              <a:rPr lang="en-US" smtClean="0"/>
              <a:t>3/20/2024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5D5C5-146F-4566-8EA8-8768EB1BE006}" type="slidenum">
              <a:rPr lang="en-US" smtClean="0"/>
              <a:t>‹#›</a:t>
            </a:fld>
            <a:endParaRPr lang="en-US"/>
          </a:p>
        </p:txBody>
      </p:sp>
    </p:spTree>
    <p:extLst>
      <p:ext uri="{BB962C8B-B14F-4D97-AF65-F5344CB8AC3E}">
        <p14:creationId xmlns:p14="http://schemas.microsoft.com/office/powerpoint/2010/main" val="1617898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5D5C5-146F-4566-8EA8-8768EB1BE006}" type="slidenum">
              <a:rPr lang="en-US" smtClean="0"/>
              <a:t>1</a:t>
            </a:fld>
            <a:endParaRPr lang="en-US"/>
          </a:p>
        </p:txBody>
      </p:sp>
    </p:spTree>
    <p:extLst>
      <p:ext uri="{BB962C8B-B14F-4D97-AF65-F5344CB8AC3E}">
        <p14:creationId xmlns:p14="http://schemas.microsoft.com/office/powerpoint/2010/main" val="2685701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5D5C5-146F-4566-8EA8-8768EB1BE006}" type="slidenum">
              <a:rPr lang="en-US" smtClean="0"/>
              <a:t>3</a:t>
            </a:fld>
            <a:endParaRPr lang="en-US"/>
          </a:p>
        </p:txBody>
      </p:sp>
    </p:spTree>
    <p:extLst>
      <p:ext uri="{BB962C8B-B14F-4D97-AF65-F5344CB8AC3E}">
        <p14:creationId xmlns:p14="http://schemas.microsoft.com/office/powerpoint/2010/main" val="206065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5D5C5-146F-4566-8EA8-8768EB1BE006}" type="slidenum">
              <a:rPr lang="en-US" smtClean="0"/>
              <a:t>6</a:t>
            </a:fld>
            <a:endParaRPr lang="en-US"/>
          </a:p>
        </p:txBody>
      </p:sp>
    </p:spTree>
    <p:extLst>
      <p:ext uri="{BB962C8B-B14F-4D97-AF65-F5344CB8AC3E}">
        <p14:creationId xmlns:p14="http://schemas.microsoft.com/office/powerpoint/2010/main" val="3695281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5D5C5-146F-4566-8EA8-8768EB1BE006}" type="slidenum">
              <a:rPr lang="en-US" smtClean="0"/>
              <a:t>7</a:t>
            </a:fld>
            <a:endParaRPr lang="en-US"/>
          </a:p>
        </p:txBody>
      </p:sp>
    </p:spTree>
    <p:extLst>
      <p:ext uri="{BB962C8B-B14F-4D97-AF65-F5344CB8AC3E}">
        <p14:creationId xmlns:p14="http://schemas.microsoft.com/office/powerpoint/2010/main" val="3483101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D2E4-C049-292D-E772-4A6E167D93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083D49-CF12-BBAB-F303-FAE8593C8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7B1674-2898-9607-77A4-4F3126E010D6}"/>
              </a:ext>
            </a:extLst>
          </p:cNvPr>
          <p:cNvSpPr>
            <a:spLocks noGrp="1"/>
          </p:cNvSpPr>
          <p:nvPr>
            <p:ph type="dt" sz="half" idx="10"/>
          </p:nvPr>
        </p:nvSpPr>
        <p:spPr/>
        <p:txBody>
          <a:bodyPr/>
          <a:lstStyle/>
          <a:p>
            <a:fld id="{7A2298F4-543C-4123-BBC0-9422E271BFC3}" type="datetimeFigureOut">
              <a:rPr lang="en-US" smtClean="0"/>
              <a:t>3/20/2024</a:t>
            </a:fld>
            <a:endParaRPr lang="en-US"/>
          </a:p>
        </p:txBody>
      </p:sp>
      <p:sp>
        <p:nvSpPr>
          <p:cNvPr id="5" name="Footer Placeholder 4">
            <a:extLst>
              <a:ext uri="{FF2B5EF4-FFF2-40B4-BE49-F238E27FC236}">
                <a16:creationId xmlns:a16="http://schemas.microsoft.com/office/drawing/2014/main" id="{F11E532A-A0C4-9D58-316A-0860ECF71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BE585-7998-B280-1178-6B519D56DC3F}"/>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4132297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0624F-0173-D9CE-0F98-C5E59B8FFB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546215-7564-33EF-8ADB-D76135EA03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E7A57-D8FC-A401-443E-F164329A8948}"/>
              </a:ext>
            </a:extLst>
          </p:cNvPr>
          <p:cNvSpPr>
            <a:spLocks noGrp="1"/>
          </p:cNvSpPr>
          <p:nvPr>
            <p:ph type="dt" sz="half" idx="10"/>
          </p:nvPr>
        </p:nvSpPr>
        <p:spPr/>
        <p:txBody>
          <a:bodyPr/>
          <a:lstStyle/>
          <a:p>
            <a:fld id="{7A2298F4-543C-4123-BBC0-9422E271BFC3}" type="datetimeFigureOut">
              <a:rPr lang="en-US" smtClean="0"/>
              <a:t>3/20/2024</a:t>
            </a:fld>
            <a:endParaRPr lang="en-US"/>
          </a:p>
        </p:txBody>
      </p:sp>
      <p:sp>
        <p:nvSpPr>
          <p:cNvPr id="5" name="Footer Placeholder 4">
            <a:extLst>
              <a:ext uri="{FF2B5EF4-FFF2-40B4-BE49-F238E27FC236}">
                <a16:creationId xmlns:a16="http://schemas.microsoft.com/office/drawing/2014/main" id="{B0A53C90-9C2A-F9B6-C809-E7C97B93B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BA872-D0B7-B836-5120-5EBEE4171D05}"/>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315367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160D60-BE30-096B-61A0-BB8CE9C492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4C3037-161F-710D-95C7-81FE018383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79A638-60E9-2443-0681-E2044A36E2CD}"/>
              </a:ext>
            </a:extLst>
          </p:cNvPr>
          <p:cNvSpPr>
            <a:spLocks noGrp="1"/>
          </p:cNvSpPr>
          <p:nvPr>
            <p:ph type="dt" sz="half" idx="10"/>
          </p:nvPr>
        </p:nvSpPr>
        <p:spPr/>
        <p:txBody>
          <a:bodyPr/>
          <a:lstStyle/>
          <a:p>
            <a:fld id="{7A2298F4-543C-4123-BBC0-9422E271BFC3}" type="datetimeFigureOut">
              <a:rPr lang="en-US" smtClean="0"/>
              <a:t>3/20/2024</a:t>
            </a:fld>
            <a:endParaRPr lang="en-US"/>
          </a:p>
        </p:txBody>
      </p:sp>
      <p:sp>
        <p:nvSpPr>
          <p:cNvPr id="5" name="Footer Placeholder 4">
            <a:extLst>
              <a:ext uri="{FF2B5EF4-FFF2-40B4-BE49-F238E27FC236}">
                <a16:creationId xmlns:a16="http://schemas.microsoft.com/office/drawing/2014/main" id="{B49C6C14-0AB3-1FF3-4D4B-88492AF6A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91CF1-8EDB-A208-EE52-F91A30111460}"/>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3651567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3B9168-B489-4F4A-83F6-B5AE9D0614CC}"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AD283-0BC8-4C64-BDD9-D1001EEC08EF}" type="slidenum">
              <a:rPr lang="en-US" smtClean="0"/>
              <a:t>‹#›</a:t>
            </a:fld>
            <a:endParaRPr lang="en-US"/>
          </a:p>
        </p:txBody>
      </p:sp>
    </p:spTree>
    <p:extLst>
      <p:ext uri="{BB962C8B-B14F-4D97-AF65-F5344CB8AC3E}">
        <p14:creationId xmlns:p14="http://schemas.microsoft.com/office/powerpoint/2010/main" val="3005522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3B9168-B489-4F4A-83F6-B5AE9D0614CC}"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AD283-0BC8-4C64-BDD9-D1001EEC08EF}" type="slidenum">
              <a:rPr lang="en-US" smtClean="0"/>
              <a:t>‹#›</a:t>
            </a:fld>
            <a:endParaRPr lang="en-US"/>
          </a:p>
        </p:txBody>
      </p:sp>
    </p:spTree>
    <p:extLst>
      <p:ext uri="{BB962C8B-B14F-4D97-AF65-F5344CB8AC3E}">
        <p14:creationId xmlns:p14="http://schemas.microsoft.com/office/powerpoint/2010/main" val="3082942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3B9168-B489-4F4A-83F6-B5AE9D0614CC}"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AD283-0BC8-4C64-BDD9-D1001EEC08EF}" type="slidenum">
              <a:rPr lang="en-US" smtClean="0"/>
              <a:t>‹#›</a:t>
            </a:fld>
            <a:endParaRPr lang="en-US"/>
          </a:p>
        </p:txBody>
      </p:sp>
    </p:spTree>
    <p:extLst>
      <p:ext uri="{BB962C8B-B14F-4D97-AF65-F5344CB8AC3E}">
        <p14:creationId xmlns:p14="http://schemas.microsoft.com/office/powerpoint/2010/main" val="2375244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3B9168-B489-4F4A-83F6-B5AE9D0614CC}"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AD283-0BC8-4C64-BDD9-D1001EEC08EF}" type="slidenum">
              <a:rPr lang="en-US" smtClean="0"/>
              <a:t>‹#›</a:t>
            </a:fld>
            <a:endParaRPr lang="en-US"/>
          </a:p>
        </p:txBody>
      </p:sp>
    </p:spTree>
    <p:extLst>
      <p:ext uri="{BB962C8B-B14F-4D97-AF65-F5344CB8AC3E}">
        <p14:creationId xmlns:p14="http://schemas.microsoft.com/office/powerpoint/2010/main" val="4201023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3B9168-B489-4F4A-83F6-B5AE9D0614CC}" type="datetimeFigureOut">
              <a:rPr lang="en-US" smtClean="0"/>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6AD283-0BC8-4C64-BDD9-D1001EEC08EF}" type="slidenum">
              <a:rPr lang="en-US" smtClean="0"/>
              <a:t>‹#›</a:t>
            </a:fld>
            <a:endParaRPr lang="en-US"/>
          </a:p>
        </p:txBody>
      </p:sp>
    </p:spTree>
    <p:extLst>
      <p:ext uri="{BB962C8B-B14F-4D97-AF65-F5344CB8AC3E}">
        <p14:creationId xmlns:p14="http://schemas.microsoft.com/office/powerpoint/2010/main" val="983849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3B9168-B489-4F4A-83F6-B5AE9D0614CC}" type="datetimeFigureOut">
              <a:rPr lang="en-US" smtClean="0"/>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6AD283-0BC8-4C64-BDD9-D1001EEC08EF}" type="slidenum">
              <a:rPr lang="en-US" smtClean="0"/>
              <a:t>‹#›</a:t>
            </a:fld>
            <a:endParaRPr lang="en-US"/>
          </a:p>
        </p:txBody>
      </p:sp>
    </p:spTree>
    <p:extLst>
      <p:ext uri="{BB962C8B-B14F-4D97-AF65-F5344CB8AC3E}">
        <p14:creationId xmlns:p14="http://schemas.microsoft.com/office/powerpoint/2010/main" val="3548490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B9168-B489-4F4A-83F6-B5AE9D0614CC}" type="datetimeFigureOut">
              <a:rPr lang="en-US" smtClean="0"/>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6AD283-0BC8-4C64-BDD9-D1001EEC08EF}" type="slidenum">
              <a:rPr lang="en-US" smtClean="0"/>
              <a:t>‹#›</a:t>
            </a:fld>
            <a:endParaRPr lang="en-US"/>
          </a:p>
        </p:txBody>
      </p:sp>
    </p:spTree>
    <p:extLst>
      <p:ext uri="{BB962C8B-B14F-4D97-AF65-F5344CB8AC3E}">
        <p14:creationId xmlns:p14="http://schemas.microsoft.com/office/powerpoint/2010/main" val="3247815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3B9168-B489-4F4A-83F6-B5AE9D0614CC}"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AD283-0BC8-4C64-BDD9-D1001EEC08EF}" type="slidenum">
              <a:rPr lang="en-US" smtClean="0"/>
              <a:t>‹#›</a:t>
            </a:fld>
            <a:endParaRPr lang="en-US"/>
          </a:p>
        </p:txBody>
      </p:sp>
    </p:spTree>
    <p:extLst>
      <p:ext uri="{BB962C8B-B14F-4D97-AF65-F5344CB8AC3E}">
        <p14:creationId xmlns:p14="http://schemas.microsoft.com/office/powerpoint/2010/main" val="1241966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FE56-987D-1E49-34CD-D290E13FE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6BC6D1-34D1-A7F6-05BC-5E2AF48009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B5B98-D8F4-B78E-BA9D-D8EE2D3DD1FA}"/>
              </a:ext>
            </a:extLst>
          </p:cNvPr>
          <p:cNvSpPr>
            <a:spLocks noGrp="1"/>
          </p:cNvSpPr>
          <p:nvPr>
            <p:ph type="dt" sz="half" idx="10"/>
          </p:nvPr>
        </p:nvSpPr>
        <p:spPr/>
        <p:txBody>
          <a:bodyPr/>
          <a:lstStyle/>
          <a:p>
            <a:fld id="{7A2298F4-543C-4123-BBC0-9422E271BFC3}" type="datetimeFigureOut">
              <a:rPr lang="en-US" smtClean="0"/>
              <a:t>3/20/2024</a:t>
            </a:fld>
            <a:endParaRPr lang="en-US"/>
          </a:p>
        </p:txBody>
      </p:sp>
      <p:sp>
        <p:nvSpPr>
          <p:cNvPr id="5" name="Footer Placeholder 4">
            <a:extLst>
              <a:ext uri="{FF2B5EF4-FFF2-40B4-BE49-F238E27FC236}">
                <a16:creationId xmlns:a16="http://schemas.microsoft.com/office/drawing/2014/main" id="{B13BCF4E-9254-095D-8B20-040AF807C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148FB-DACB-4A08-688D-F3915D5621EA}"/>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3612432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3B9168-B489-4F4A-83F6-B5AE9D0614CC}"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AD283-0BC8-4C64-BDD9-D1001EEC08EF}" type="slidenum">
              <a:rPr lang="en-US" smtClean="0"/>
              <a:t>‹#›</a:t>
            </a:fld>
            <a:endParaRPr lang="en-US"/>
          </a:p>
        </p:txBody>
      </p:sp>
    </p:spTree>
    <p:extLst>
      <p:ext uri="{BB962C8B-B14F-4D97-AF65-F5344CB8AC3E}">
        <p14:creationId xmlns:p14="http://schemas.microsoft.com/office/powerpoint/2010/main" val="2266145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3B9168-B489-4F4A-83F6-B5AE9D0614CC}"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AD283-0BC8-4C64-BDD9-D1001EEC08EF}" type="slidenum">
              <a:rPr lang="en-US" smtClean="0"/>
              <a:t>‹#›</a:t>
            </a:fld>
            <a:endParaRPr lang="en-US"/>
          </a:p>
        </p:txBody>
      </p:sp>
    </p:spTree>
    <p:extLst>
      <p:ext uri="{BB962C8B-B14F-4D97-AF65-F5344CB8AC3E}">
        <p14:creationId xmlns:p14="http://schemas.microsoft.com/office/powerpoint/2010/main" val="1210055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3B9168-B489-4F4A-83F6-B5AE9D0614CC}"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AD283-0BC8-4C64-BDD9-D1001EEC08EF}" type="slidenum">
              <a:rPr lang="en-US" smtClean="0"/>
              <a:t>‹#›</a:t>
            </a:fld>
            <a:endParaRPr lang="en-US"/>
          </a:p>
        </p:txBody>
      </p:sp>
    </p:spTree>
    <p:extLst>
      <p:ext uri="{BB962C8B-B14F-4D97-AF65-F5344CB8AC3E}">
        <p14:creationId xmlns:p14="http://schemas.microsoft.com/office/powerpoint/2010/main" val="4204544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8BD96-0EBB-93CC-5C5A-A9F9B4D23D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830D2B-8A30-FA85-6540-56A2119866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B65919-C8B4-DDB5-F708-2765FB040E7D}"/>
              </a:ext>
            </a:extLst>
          </p:cNvPr>
          <p:cNvSpPr>
            <a:spLocks noGrp="1"/>
          </p:cNvSpPr>
          <p:nvPr>
            <p:ph type="dt" sz="half" idx="10"/>
          </p:nvPr>
        </p:nvSpPr>
        <p:spPr/>
        <p:txBody>
          <a:bodyPr/>
          <a:lstStyle/>
          <a:p>
            <a:fld id="{7A2298F4-543C-4123-BBC0-9422E271BFC3}" type="datetimeFigureOut">
              <a:rPr lang="en-US" smtClean="0"/>
              <a:t>3/20/2024</a:t>
            </a:fld>
            <a:endParaRPr lang="en-US"/>
          </a:p>
        </p:txBody>
      </p:sp>
      <p:sp>
        <p:nvSpPr>
          <p:cNvPr id="5" name="Footer Placeholder 4">
            <a:extLst>
              <a:ext uri="{FF2B5EF4-FFF2-40B4-BE49-F238E27FC236}">
                <a16:creationId xmlns:a16="http://schemas.microsoft.com/office/drawing/2014/main" id="{B299DE90-58BA-40AD-2392-95B6C014A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90795-3EF5-53DC-489C-347418BAA434}"/>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178981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89995-E80E-FD00-1AD7-3006C522FB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EECCD0-5A18-0333-39BF-E5696C6A50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06F32F-1BC4-B428-5B3C-93A0F8F6FE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52439A-7273-8FD5-28F6-7EE91F2A3195}"/>
              </a:ext>
            </a:extLst>
          </p:cNvPr>
          <p:cNvSpPr>
            <a:spLocks noGrp="1"/>
          </p:cNvSpPr>
          <p:nvPr>
            <p:ph type="dt" sz="half" idx="10"/>
          </p:nvPr>
        </p:nvSpPr>
        <p:spPr/>
        <p:txBody>
          <a:bodyPr/>
          <a:lstStyle/>
          <a:p>
            <a:fld id="{7A2298F4-543C-4123-BBC0-9422E271BFC3}" type="datetimeFigureOut">
              <a:rPr lang="en-US" smtClean="0"/>
              <a:t>3/20/2024</a:t>
            </a:fld>
            <a:endParaRPr lang="en-US"/>
          </a:p>
        </p:txBody>
      </p:sp>
      <p:sp>
        <p:nvSpPr>
          <p:cNvPr id="6" name="Footer Placeholder 5">
            <a:extLst>
              <a:ext uri="{FF2B5EF4-FFF2-40B4-BE49-F238E27FC236}">
                <a16:creationId xmlns:a16="http://schemas.microsoft.com/office/drawing/2014/main" id="{91C2C7AC-18F3-649E-311A-D7BED5AB72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1BC3FC-7969-4334-EBF0-577F08554692}"/>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186183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05EF-06A8-B45B-7C5A-7484D839FC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F48AB4-7B93-A85B-07C2-28D411A70E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AA15AF-7244-1301-BB8B-607044ECBD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80F78B-295D-6C31-9520-57225B66E5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28CF01-11C6-5626-0FBA-E751A70971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C11F23-7987-31B6-3718-B3D35CD4BF1D}"/>
              </a:ext>
            </a:extLst>
          </p:cNvPr>
          <p:cNvSpPr>
            <a:spLocks noGrp="1"/>
          </p:cNvSpPr>
          <p:nvPr>
            <p:ph type="dt" sz="half" idx="10"/>
          </p:nvPr>
        </p:nvSpPr>
        <p:spPr/>
        <p:txBody>
          <a:bodyPr/>
          <a:lstStyle/>
          <a:p>
            <a:fld id="{7A2298F4-543C-4123-BBC0-9422E271BFC3}" type="datetimeFigureOut">
              <a:rPr lang="en-US" smtClean="0"/>
              <a:t>3/20/2024</a:t>
            </a:fld>
            <a:endParaRPr lang="en-US"/>
          </a:p>
        </p:txBody>
      </p:sp>
      <p:sp>
        <p:nvSpPr>
          <p:cNvPr id="8" name="Footer Placeholder 7">
            <a:extLst>
              <a:ext uri="{FF2B5EF4-FFF2-40B4-BE49-F238E27FC236}">
                <a16:creationId xmlns:a16="http://schemas.microsoft.com/office/drawing/2014/main" id="{52DF7442-CEAE-3B34-4B0E-FE6BF22E32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A1F19E-E505-7E90-F3CD-0A7DF3492414}"/>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9198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31FE-93A5-A545-15EF-2F8EFA4551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04365C-CF2A-D3F0-0E2B-48658B4AEF20}"/>
              </a:ext>
            </a:extLst>
          </p:cNvPr>
          <p:cNvSpPr>
            <a:spLocks noGrp="1"/>
          </p:cNvSpPr>
          <p:nvPr>
            <p:ph type="dt" sz="half" idx="10"/>
          </p:nvPr>
        </p:nvSpPr>
        <p:spPr/>
        <p:txBody>
          <a:bodyPr/>
          <a:lstStyle/>
          <a:p>
            <a:fld id="{7A2298F4-543C-4123-BBC0-9422E271BFC3}" type="datetimeFigureOut">
              <a:rPr lang="en-US" smtClean="0"/>
              <a:t>3/20/2024</a:t>
            </a:fld>
            <a:endParaRPr lang="en-US"/>
          </a:p>
        </p:txBody>
      </p:sp>
      <p:sp>
        <p:nvSpPr>
          <p:cNvPr id="4" name="Footer Placeholder 3">
            <a:extLst>
              <a:ext uri="{FF2B5EF4-FFF2-40B4-BE49-F238E27FC236}">
                <a16:creationId xmlns:a16="http://schemas.microsoft.com/office/drawing/2014/main" id="{C193B05F-3034-AFC5-8471-BEF66CD75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2425F0-006C-01F3-EF2F-FE41066D10B2}"/>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1702174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F0E0C-9758-2AC6-9BB7-D3DACD039D9B}"/>
              </a:ext>
            </a:extLst>
          </p:cNvPr>
          <p:cNvSpPr>
            <a:spLocks noGrp="1"/>
          </p:cNvSpPr>
          <p:nvPr>
            <p:ph type="dt" sz="half" idx="10"/>
          </p:nvPr>
        </p:nvSpPr>
        <p:spPr/>
        <p:txBody>
          <a:bodyPr/>
          <a:lstStyle/>
          <a:p>
            <a:fld id="{7A2298F4-543C-4123-BBC0-9422E271BFC3}" type="datetimeFigureOut">
              <a:rPr lang="en-US" smtClean="0"/>
              <a:t>3/20/2024</a:t>
            </a:fld>
            <a:endParaRPr lang="en-US"/>
          </a:p>
        </p:txBody>
      </p:sp>
      <p:sp>
        <p:nvSpPr>
          <p:cNvPr id="3" name="Footer Placeholder 2">
            <a:extLst>
              <a:ext uri="{FF2B5EF4-FFF2-40B4-BE49-F238E27FC236}">
                <a16:creationId xmlns:a16="http://schemas.microsoft.com/office/drawing/2014/main" id="{E5C88A89-665E-D9A4-99F2-28A413A090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454E8A-7C5B-6076-971D-12F144FE95B5}"/>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234382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5FF3A-C20B-612F-D511-223BE166DC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B867C3-1A00-B764-15DE-99D717090A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19C62F-5053-2E4C-8463-AF9A6FD4CE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4F0713-9BA0-3783-5912-AFF4D987B4F9}"/>
              </a:ext>
            </a:extLst>
          </p:cNvPr>
          <p:cNvSpPr>
            <a:spLocks noGrp="1"/>
          </p:cNvSpPr>
          <p:nvPr>
            <p:ph type="dt" sz="half" idx="10"/>
          </p:nvPr>
        </p:nvSpPr>
        <p:spPr/>
        <p:txBody>
          <a:bodyPr/>
          <a:lstStyle/>
          <a:p>
            <a:fld id="{7A2298F4-543C-4123-BBC0-9422E271BFC3}" type="datetimeFigureOut">
              <a:rPr lang="en-US" smtClean="0"/>
              <a:t>3/20/2024</a:t>
            </a:fld>
            <a:endParaRPr lang="en-US"/>
          </a:p>
        </p:txBody>
      </p:sp>
      <p:sp>
        <p:nvSpPr>
          <p:cNvPr id="6" name="Footer Placeholder 5">
            <a:extLst>
              <a:ext uri="{FF2B5EF4-FFF2-40B4-BE49-F238E27FC236}">
                <a16:creationId xmlns:a16="http://schemas.microsoft.com/office/drawing/2014/main" id="{09922027-C0D9-61FA-9D2A-9F9B5F357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D75135-DE26-BD25-D45F-312837B67966}"/>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78173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02A2C-FEB2-8BE9-7244-DE1AA7788A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1D4819-68FB-CD00-5956-7F0F865C43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2FD423-A2E6-BD9E-AE91-DC0989349C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A08915-000F-37DF-CA1B-D3DD92CF85FA}"/>
              </a:ext>
            </a:extLst>
          </p:cNvPr>
          <p:cNvSpPr>
            <a:spLocks noGrp="1"/>
          </p:cNvSpPr>
          <p:nvPr>
            <p:ph type="dt" sz="half" idx="10"/>
          </p:nvPr>
        </p:nvSpPr>
        <p:spPr/>
        <p:txBody>
          <a:bodyPr/>
          <a:lstStyle/>
          <a:p>
            <a:fld id="{7A2298F4-543C-4123-BBC0-9422E271BFC3}" type="datetimeFigureOut">
              <a:rPr lang="en-US" smtClean="0"/>
              <a:t>3/20/2024</a:t>
            </a:fld>
            <a:endParaRPr lang="en-US"/>
          </a:p>
        </p:txBody>
      </p:sp>
      <p:sp>
        <p:nvSpPr>
          <p:cNvPr id="6" name="Footer Placeholder 5">
            <a:extLst>
              <a:ext uri="{FF2B5EF4-FFF2-40B4-BE49-F238E27FC236}">
                <a16:creationId xmlns:a16="http://schemas.microsoft.com/office/drawing/2014/main" id="{329CB1C8-8E2C-27A3-E2C9-43B2CE9145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F48DB-23A7-412E-6DA7-CF42FE0EB522}"/>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271061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E30F73-B141-B8EB-2AB9-3CC0C719E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8C5888-DEDD-F48B-64A5-8E74C96744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6E8CD-E99B-5219-C9C6-CE65A0602A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298F4-543C-4123-BBC0-9422E271BFC3}" type="datetimeFigureOut">
              <a:rPr lang="en-US" smtClean="0"/>
              <a:t>3/20/2024</a:t>
            </a:fld>
            <a:endParaRPr lang="en-US"/>
          </a:p>
        </p:txBody>
      </p:sp>
      <p:sp>
        <p:nvSpPr>
          <p:cNvPr id="5" name="Footer Placeholder 4">
            <a:extLst>
              <a:ext uri="{FF2B5EF4-FFF2-40B4-BE49-F238E27FC236}">
                <a16:creationId xmlns:a16="http://schemas.microsoft.com/office/drawing/2014/main" id="{743A419D-486F-3DC0-2B6C-337398E85A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91B9F3-F27E-E39C-C2AD-6593EB1F1B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7B4B6-A18B-463A-AB43-63FC44FC8BE1}" type="slidenum">
              <a:rPr lang="en-US" smtClean="0"/>
              <a:t>‹#›</a:t>
            </a:fld>
            <a:endParaRPr lang="en-US"/>
          </a:p>
        </p:txBody>
      </p:sp>
    </p:spTree>
    <p:extLst>
      <p:ext uri="{BB962C8B-B14F-4D97-AF65-F5344CB8AC3E}">
        <p14:creationId xmlns:p14="http://schemas.microsoft.com/office/powerpoint/2010/main" val="4251312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B9168-B489-4F4A-83F6-B5AE9D0614CC}" type="datetimeFigureOut">
              <a:rPr lang="en-US" smtClean="0"/>
              <a:t>3/20/2024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6AD283-0BC8-4C64-BDD9-D1001EEC08EF}" type="slidenum">
              <a:rPr lang="en-US" smtClean="0"/>
              <a:t>‹#›</a:t>
            </a:fld>
            <a:endParaRPr lang="en-US"/>
          </a:p>
        </p:txBody>
      </p:sp>
    </p:spTree>
    <p:extLst>
      <p:ext uri="{BB962C8B-B14F-4D97-AF65-F5344CB8AC3E}">
        <p14:creationId xmlns:p14="http://schemas.microsoft.com/office/powerpoint/2010/main" val="4217091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3AA62-4A48-FD05-FA7E-5E5A4031CB7F}"/>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1D68A79-48F9-48A6-7BA8-433FD24E733C}"/>
              </a:ext>
            </a:extLst>
          </p:cNvPr>
          <p:cNvSpPr txBox="1"/>
          <p:nvPr/>
        </p:nvSpPr>
        <p:spPr>
          <a:xfrm>
            <a:off x="2782614" y="4335517"/>
            <a:ext cx="6298324"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Chapter 14</a:t>
            </a:r>
          </a:p>
        </p:txBody>
      </p:sp>
      <p:sp>
        <p:nvSpPr>
          <p:cNvPr id="4" name="TextBox 3">
            <a:extLst>
              <a:ext uri="{FF2B5EF4-FFF2-40B4-BE49-F238E27FC236}">
                <a16:creationId xmlns:a16="http://schemas.microsoft.com/office/drawing/2014/main" id="{6ECE9958-89C8-FDE8-A859-4B5EDD27474B}"/>
              </a:ext>
            </a:extLst>
          </p:cNvPr>
          <p:cNvSpPr txBox="1"/>
          <p:nvPr/>
        </p:nvSpPr>
        <p:spPr>
          <a:xfrm>
            <a:off x="2230244" y="4920292"/>
            <a:ext cx="754763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effectLst>
                  <a:outerShdw blurRad="38100" dist="38100" dir="2700000" algn="tl">
                    <a:srgbClr val="000000">
                      <a:alpha val="43137"/>
                    </a:srgbClr>
                  </a:outerShdw>
                </a:effectLst>
                <a:uLnTx/>
                <a:uFillTx/>
                <a:latin typeface="Boucherie Block" panose="02000506000000020004" pitchFamily="2" charset="0"/>
                <a:ea typeface="+mn-ea"/>
                <a:cs typeface="+mn-cs"/>
              </a:rPr>
              <a:t>Pursuing Peace</a:t>
            </a:r>
          </a:p>
        </p:txBody>
      </p:sp>
    </p:spTree>
    <p:extLst>
      <p:ext uri="{BB962C8B-B14F-4D97-AF65-F5344CB8AC3E}">
        <p14:creationId xmlns:p14="http://schemas.microsoft.com/office/powerpoint/2010/main" val="181927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150BFCBE-4C37-1E0E-BF9A-0F2F1E6C6606}"/>
              </a:ext>
            </a:extLst>
          </p:cNvPr>
          <p:cNvSpPr txBox="1"/>
          <p:nvPr/>
        </p:nvSpPr>
        <p:spPr>
          <a:xfrm>
            <a:off x="436880" y="470357"/>
            <a:ext cx="1068324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rgbClr val="C00000"/>
                </a:solidFill>
                <a:effectLst>
                  <a:outerShdw blurRad="38100" dist="38100" dir="2700000" algn="tl">
                    <a:srgbClr val="000000">
                      <a:alpha val="43137"/>
                    </a:srgbClr>
                  </a:outerShdw>
                </a:effectLst>
                <a:latin typeface="Boucherie Block" panose="02000506000000020004" pitchFamily="2" charset="0"/>
              </a:rPr>
              <a:t>Recap of Romans 14 (Part 1)</a:t>
            </a:r>
            <a:endParaRPr kumimoji="0" lang="en-US" sz="4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ndParaRPr>
          </a:p>
        </p:txBody>
      </p:sp>
      <p:sp>
        <p:nvSpPr>
          <p:cNvPr id="14" name="TextBox 13">
            <a:extLst>
              <a:ext uri="{FF2B5EF4-FFF2-40B4-BE49-F238E27FC236}">
                <a16:creationId xmlns:a16="http://schemas.microsoft.com/office/drawing/2014/main" id="{4DE8EDB9-FDE1-36D0-9BDE-BAE698C789B9}"/>
              </a:ext>
            </a:extLst>
          </p:cNvPr>
          <p:cNvSpPr txBox="1"/>
          <p:nvPr/>
        </p:nvSpPr>
        <p:spPr>
          <a:xfrm>
            <a:off x="703316" y="1847314"/>
            <a:ext cx="11006084" cy="460126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Two types of people – weak and strong brothers</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Issues used as examples – eating meats and holy days</a:t>
            </a:r>
            <a:endParaRPr kumimoji="0" lang="en-US" sz="2800" b="1" i="0" u="none" strike="noStrike" kern="1200" cap="none" spc="0" normalizeH="0" noProof="0" dirty="0">
              <a:ln>
                <a:noFill/>
              </a:ln>
              <a:solidFill>
                <a:prstClr val="black"/>
              </a:solidFill>
              <a:effectLst/>
              <a:uLnTx/>
              <a:uFillTx/>
              <a:latin typeface="Source Sans Pro" panose="020B0503030403020204" pitchFamily="34" charset="0"/>
              <a:ea typeface="Source Sans Pro" panose="020B0503030403020204" pitchFamily="34" charset="0"/>
              <a:cs typeface="+mn-cs"/>
            </a:endParaRP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Key Principles – People are God’s servants, not ours</a:t>
            </a:r>
            <a:endParaRPr lang="en-US" sz="2800" b="1" dirty="0">
              <a:solidFill>
                <a:srgbClr val="C00000"/>
              </a:solidFill>
              <a:latin typeface="Source Sans Pro" panose="020B0503030403020204" pitchFamily="34" charset="0"/>
              <a:ea typeface="Source Sans Pro" panose="020B0503030403020204" pitchFamily="34" charset="0"/>
            </a:endParaRP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noProof="0" dirty="0">
                <a:solidFill>
                  <a:prstClr val="black"/>
                </a:solidFill>
                <a:latin typeface="Source Sans Pro" panose="020B0503030403020204" pitchFamily="34" charset="0"/>
                <a:ea typeface="Source Sans Pro" panose="020B0503030403020204" pitchFamily="34" charset="0"/>
              </a:rPr>
              <a:t>Christians are trying to serve him in these matters </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noProof="0" dirty="0">
                <a:solidFill>
                  <a:prstClr val="black"/>
                </a:solidFill>
                <a:latin typeface="Source Sans Pro" panose="020B0503030403020204" pitchFamily="34" charset="0"/>
                <a:ea typeface="Source Sans Pro" panose="020B0503030403020204" pitchFamily="34" charset="0"/>
              </a:rPr>
              <a:t>We all have to stand before God for our own actions</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endParaRPr kumimoji="0" lang="en-US" sz="2800" b="1" i="0" u="none" strike="noStrike" kern="1200" cap="none" spc="0" normalizeH="0" noProof="0" dirty="0">
              <a:ln>
                <a:noFill/>
              </a:ln>
              <a:solidFill>
                <a:srgbClr val="C00000"/>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175995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fade">
                                      <p:cBhvr>
                                        <p:cTn id="27" dur="500"/>
                                        <p:tgtEl>
                                          <p:spTgt spid="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4" end="4"/>
                                            </p:txEl>
                                          </p:spTgt>
                                        </p:tgtEl>
                                        <p:attrNameLst>
                                          <p:attrName>style.visibility</p:attrName>
                                        </p:attrNameLst>
                                      </p:cBhvr>
                                      <p:to>
                                        <p:strVal val="visible"/>
                                      </p:to>
                                    </p:set>
                                    <p:animEffect transition="in" filter="fade">
                                      <p:cBhvr>
                                        <p:cTn id="32"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1156260" y="940041"/>
            <a:ext cx="1055473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ucherie Block" panose="02000506000000020004" pitchFamily="2" charset="0"/>
                <a:ea typeface="+mn-ea"/>
                <a:cs typeface="+mn-cs"/>
              </a:rPr>
              <a:t>Question – What Issues Fit IN</a:t>
            </a:r>
            <a:r>
              <a:rPr kumimoji="0" lang="en-US" sz="5400" b="0"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Boucherie Block" panose="02000506000000020004" pitchFamily="2" charset="0"/>
                <a:ea typeface="+mn-ea"/>
                <a:cs typeface="+mn-cs"/>
              </a:rPr>
              <a:t> Here?</a:t>
            </a: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ucherie Block" panose="02000506000000020004" pitchFamily="2" charset="0"/>
                <a:ea typeface="+mn-ea"/>
                <a:cs typeface="+mn-cs"/>
              </a:rPr>
              <a:t>  </a:t>
            </a:r>
            <a:endParaRPr kumimoji="0" lang="en-US"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endParaRPr>
          </a:p>
        </p:txBody>
      </p:sp>
      <p:sp>
        <p:nvSpPr>
          <p:cNvPr id="4" name="TextBox 3">
            <a:extLst>
              <a:ext uri="{FF2B5EF4-FFF2-40B4-BE49-F238E27FC236}">
                <a16:creationId xmlns:a16="http://schemas.microsoft.com/office/drawing/2014/main" id="{C02D7D1B-B86A-349D-AF53-3BD86DAD14DC}"/>
              </a:ext>
            </a:extLst>
          </p:cNvPr>
          <p:cNvSpPr txBox="1"/>
          <p:nvPr/>
        </p:nvSpPr>
        <p:spPr>
          <a:xfrm>
            <a:off x="994117" y="2349305"/>
            <a:ext cx="3924886" cy="2123658"/>
          </a:xfrm>
          <a:prstGeom prst="rect">
            <a:avLst/>
          </a:prstGeom>
          <a:noFill/>
        </p:spPr>
        <p:txBody>
          <a:bodyPr wrap="square" rtlCol="0">
            <a:spAutoFit/>
          </a:bodyPr>
          <a:lstStyle/>
          <a:p>
            <a:pPr algn="ctr"/>
            <a:r>
              <a:rPr lang="en-US" sz="4400" b="1" dirty="0">
                <a:solidFill>
                  <a:schemeClr val="accent1"/>
                </a:solidFill>
                <a:latin typeface="Source Sans Pro" panose="020B0503030403020204" pitchFamily="34" charset="0"/>
                <a:ea typeface="Source Sans Pro" panose="020B0503030403020204" pitchFamily="34" charset="0"/>
              </a:rPr>
              <a:t>Only</a:t>
            </a:r>
            <a:r>
              <a:rPr lang="en-US" sz="4400" b="1" dirty="0">
                <a:latin typeface="Source Sans Pro" panose="020B0503030403020204" pitchFamily="34" charset="0"/>
                <a:ea typeface="Source Sans Pro" panose="020B0503030403020204" pitchFamily="34" charset="0"/>
              </a:rPr>
              <a:t> eating of meats and feast days</a:t>
            </a:r>
          </a:p>
        </p:txBody>
      </p:sp>
      <p:sp>
        <p:nvSpPr>
          <p:cNvPr id="5" name="TextBox 4">
            <a:extLst>
              <a:ext uri="{FF2B5EF4-FFF2-40B4-BE49-F238E27FC236}">
                <a16:creationId xmlns:a16="http://schemas.microsoft.com/office/drawing/2014/main" id="{8EC60E07-F08C-D6E7-60C7-03F4ADDEA13A}"/>
              </a:ext>
            </a:extLst>
          </p:cNvPr>
          <p:cNvSpPr txBox="1"/>
          <p:nvPr/>
        </p:nvSpPr>
        <p:spPr>
          <a:xfrm>
            <a:off x="6433625" y="2367171"/>
            <a:ext cx="4307058" cy="2123658"/>
          </a:xfrm>
          <a:prstGeom prst="rect">
            <a:avLst/>
          </a:prstGeom>
          <a:noFill/>
        </p:spPr>
        <p:txBody>
          <a:bodyPr wrap="square" rtlCol="0">
            <a:spAutoFit/>
          </a:bodyPr>
          <a:lstStyle/>
          <a:p>
            <a:pPr algn="ctr"/>
            <a:r>
              <a:rPr lang="en-US" sz="4400" b="1" dirty="0">
                <a:solidFill>
                  <a:schemeClr val="accent1"/>
                </a:solidFill>
                <a:latin typeface="Source Sans Pro" panose="020B0503030403020204" pitchFamily="34" charset="0"/>
                <a:ea typeface="Source Sans Pro" panose="020B0503030403020204" pitchFamily="34" charset="0"/>
              </a:rPr>
              <a:t>More than </a:t>
            </a:r>
            <a:r>
              <a:rPr lang="en-US" sz="4400" b="1" dirty="0">
                <a:latin typeface="Source Sans Pro" panose="020B0503030403020204" pitchFamily="34" charset="0"/>
                <a:ea typeface="Source Sans Pro" panose="020B0503030403020204" pitchFamily="34" charset="0"/>
              </a:rPr>
              <a:t>just eating of meats and feast days</a:t>
            </a:r>
          </a:p>
        </p:txBody>
      </p:sp>
      <p:sp>
        <p:nvSpPr>
          <p:cNvPr id="6" name="TextBox 5">
            <a:extLst>
              <a:ext uri="{FF2B5EF4-FFF2-40B4-BE49-F238E27FC236}">
                <a16:creationId xmlns:a16="http://schemas.microsoft.com/office/drawing/2014/main" id="{5D4DD80A-7592-CE64-0616-AFDB02F25080}"/>
              </a:ext>
            </a:extLst>
          </p:cNvPr>
          <p:cNvSpPr txBox="1"/>
          <p:nvPr/>
        </p:nvSpPr>
        <p:spPr>
          <a:xfrm>
            <a:off x="736209" y="5040796"/>
            <a:ext cx="1055473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ucherie Block" panose="02000506000000020004" pitchFamily="2" charset="0"/>
                <a:ea typeface="+mn-ea"/>
                <a:cs typeface="+mn-cs"/>
              </a:rPr>
              <a:t>It probably</a:t>
            </a:r>
            <a:r>
              <a:rPr lang="en-US" sz="5400" dirty="0">
                <a:solidFill>
                  <a:prstClr val="black"/>
                </a:solidFill>
                <a:effectLst>
                  <a:outerShdw blurRad="38100" dist="38100" dir="2700000" algn="tl">
                    <a:srgbClr val="000000">
                      <a:alpha val="43137"/>
                    </a:srgbClr>
                  </a:outerShdw>
                </a:effectLst>
                <a:latin typeface="Boucherie Block" panose="02000506000000020004" pitchFamily="2" charset="0"/>
              </a:rPr>
              <a:t> includes things that I feel like don’t belong here</a:t>
            </a:r>
            <a:endParaRPr kumimoji="0" lang="en-US"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endParaRPr>
          </a:p>
        </p:txBody>
      </p:sp>
    </p:spTree>
    <p:extLst>
      <p:ext uri="{BB962C8B-B14F-4D97-AF65-F5344CB8AC3E}">
        <p14:creationId xmlns:p14="http://schemas.microsoft.com/office/powerpoint/2010/main" val="68317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5D8CE1DA-56F3-42D9-91DD-3C5B58B17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831" y="1280815"/>
            <a:ext cx="8445500" cy="4738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29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633774" y="400779"/>
            <a:ext cx="531686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ucherie Block" panose="02000506000000020004" pitchFamily="2" charset="0"/>
                <a:ea typeface="+mn-ea"/>
                <a:cs typeface="+mn-cs"/>
              </a:rPr>
              <a:t>Romans </a:t>
            </a:r>
            <a:r>
              <a:rPr lang="en-US" sz="5400" dirty="0">
                <a:solidFill>
                  <a:prstClr val="black"/>
                </a:solidFill>
                <a:effectLst>
                  <a:outerShdw blurRad="38100" dist="38100" dir="2700000" algn="tl">
                    <a:srgbClr val="000000">
                      <a:alpha val="43137"/>
                    </a:srgbClr>
                  </a:outerShdw>
                </a:effectLst>
                <a:latin typeface="Boucherie Block" panose="02000506000000020004" pitchFamily="2" charset="0"/>
              </a:rPr>
              <a:t>14:13-15</a:t>
            </a:r>
            <a:endParaRPr kumimoji="0" lang="en-US"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0" y="1371537"/>
            <a:ext cx="5388269" cy="5201198"/>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13223A3-D611-A389-38B2-E1E4CD8E1102}"/>
              </a:ext>
            </a:extLst>
          </p:cNvPr>
          <p:cNvSpPr txBox="1"/>
          <p:nvPr/>
        </p:nvSpPr>
        <p:spPr>
          <a:xfrm>
            <a:off x="100812" y="1612451"/>
            <a:ext cx="5149377" cy="4524315"/>
          </a:xfrm>
          <a:prstGeom prst="rect">
            <a:avLst/>
          </a:prstGeom>
          <a:noFill/>
        </p:spPr>
        <p:txBody>
          <a:bodyPr wrap="square" rtlCol="0">
            <a:spAutoFit/>
          </a:bodyPr>
          <a:lstStyle/>
          <a:p>
            <a:r>
              <a:rPr lang="en-US" sz="2400" dirty="0">
                <a:latin typeface="Source Sans Pro" panose="020B0503030403020204" pitchFamily="34" charset="0"/>
                <a:ea typeface="Source Sans Pro" panose="020B0503030403020204" pitchFamily="34" charset="0"/>
              </a:rPr>
              <a:t>Therefore let us not judge one another anymore, but rather determine this—not to put an obstacle or a stumbling block in a brother’s way. I know and am convinced in the Lord Jesus that nothing is unclean in itself; but to him who thinks anything to be unclean, to him it is unclean. For if because of food your brother is hurt, you are no longer walking according to love. Do not destroy with your food him for whom Christ died.</a:t>
            </a:r>
          </a:p>
        </p:txBody>
      </p:sp>
      <p:sp>
        <p:nvSpPr>
          <p:cNvPr id="12" name="TextBox 11">
            <a:extLst>
              <a:ext uri="{FF2B5EF4-FFF2-40B4-BE49-F238E27FC236}">
                <a16:creationId xmlns:a16="http://schemas.microsoft.com/office/drawing/2014/main" id="{150BFCBE-4C37-1E0E-BF9A-0F2F1E6C6606}"/>
              </a:ext>
            </a:extLst>
          </p:cNvPr>
          <p:cNvSpPr txBox="1"/>
          <p:nvPr/>
        </p:nvSpPr>
        <p:spPr>
          <a:xfrm>
            <a:off x="5134654" y="499765"/>
            <a:ext cx="696590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dirty="0">
                <a:effectLst>
                  <a:outerShdw blurRad="38100" dist="38100" dir="2700000" algn="tl">
                    <a:srgbClr val="000000">
                      <a:alpha val="43137"/>
                    </a:srgbClr>
                  </a:outerShdw>
                </a:effectLst>
                <a:latin typeface="Boucherie Block" panose="02000506000000020004" pitchFamily="2" charset="0"/>
              </a:rPr>
              <a:t>Keys To </a:t>
            </a:r>
            <a:r>
              <a:rPr lang="en-US" sz="4400" noProof="0" dirty="0">
                <a:solidFill>
                  <a:srgbClr val="C00000"/>
                </a:solidFill>
                <a:effectLst>
                  <a:outerShdw blurRad="38100" dist="38100" dir="2700000" algn="tl">
                    <a:srgbClr val="000000">
                      <a:alpha val="43137"/>
                    </a:srgbClr>
                  </a:outerShdw>
                </a:effectLst>
                <a:latin typeface="Boucherie Block" panose="02000506000000020004" pitchFamily="2" charset="0"/>
              </a:rPr>
              <a:t>Working Together</a:t>
            </a:r>
            <a:endParaRPr kumimoji="0" lang="en-US" sz="4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ndParaRPr>
          </a:p>
        </p:txBody>
      </p:sp>
      <p:sp>
        <p:nvSpPr>
          <p:cNvPr id="14" name="TextBox 13">
            <a:extLst>
              <a:ext uri="{FF2B5EF4-FFF2-40B4-BE49-F238E27FC236}">
                <a16:creationId xmlns:a16="http://schemas.microsoft.com/office/drawing/2014/main" id="{4DE8EDB9-FDE1-36D0-9BDE-BAE698C789B9}"/>
              </a:ext>
            </a:extLst>
          </p:cNvPr>
          <p:cNvSpPr txBox="1"/>
          <p:nvPr/>
        </p:nvSpPr>
        <p:spPr>
          <a:xfrm>
            <a:off x="5478516" y="1710154"/>
            <a:ext cx="6485157" cy="469359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Since we all will stand before God, my judgement is not important</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I should be concerned about how another brother feels</a:t>
            </a:r>
            <a:endParaRPr kumimoji="0" lang="en-US" sz="2800" b="1" i="0" u="none" strike="noStrike" kern="1200" cap="none" spc="0" normalizeH="0" noProof="0" dirty="0">
              <a:ln>
                <a:noFill/>
              </a:ln>
              <a:solidFill>
                <a:prstClr val="black"/>
              </a:solidFill>
              <a:effectLst/>
              <a:uLnTx/>
              <a:uFillTx/>
              <a:latin typeface="Source Sans Pro" panose="020B0503030403020204" pitchFamily="34" charset="0"/>
              <a:ea typeface="Source Sans Pro" panose="020B0503030403020204" pitchFamily="34" charset="0"/>
              <a:cs typeface="+mn-cs"/>
            </a:endParaRP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Our consciences matter as much as the truth itself!</a:t>
            </a:r>
            <a:endParaRPr lang="en-US" sz="2800" b="1" dirty="0">
              <a:solidFill>
                <a:srgbClr val="C00000"/>
              </a:solidFill>
              <a:latin typeface="Source Sans Pro" panose="020B0503030403020204" pitchFamily="34" charset="0"/>
              <a:ea typeface="Source Sans Pro" panose="020B0503030403020204" pitchFamily="34" charset="0"/>
            </a:endParaRP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noProof="0" dirty="0">
                <a:solidFill>
                  <a:srgbClr val="C00000"/>
                </a:solidFill>
                <a:latin typeface="Source Sans Pro" panose="020B0503030403020204" pitchFamily="34" charset="0"/>
                <a:ea typeface="Source Sans Pro" panose="020B0503030403020204" pitchFamily="34" charset="0"/>
              </a:rPr>
              <a:t>Love should guide all our actions </a:t>
            </a:r>
            <a:r>
              <a:rPr lang="en-US" sz="2800" b="1" noProof="0" dirty="0">
                <a:solidFill>
                  <a:prstClr val="black"/>
                </a:solidFill>
                <a:latin typeface="Source Sans Pro" panose="020B0503030403020204" pitchFamily="34" charset="0"/>
                <a:ea typeface="Source Sans Pro" panose="020B0503030403020204" pitchFamily="34" charset="0"/>
              </a:rPr>
              <a:t>in interpersonal relationships</a:t>
            </a:r>
            <a:endParaRPr kumimoji="0" lang="en-US" sz="2800" b="1" i="0" u="none" strike="noStrike" kern="1200" cap="none" spc="0" normalizeH="0" noProof="0" dirty="0">
              <a:ln>
                <a:noFill/>
              </a:ln>
              <a:solidFill>
                <a:srgbClr val="C00000"/>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15872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fade">
                                      <p:cBhvr>
                                        <p:cTn id="32" dur="500"/>
                                        <p:tgtEl>
                                          <p:spTgt spid="1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fade">
                                      <p:cBhvr>
                                        <p:cTn id="3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633774" y="400779"/>
            <a:ext cx="852126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ucherie Block" panose="02000506000000020004" pitchFamily="2" charset="0"/>
                <a:ea typeface="+mn-ea"/>
                <a:cs typeface="+mn-cs"/>
              </a:rPr>
              <a:t>Romans </a:t>
            </a:r>
            <a:r>
              <a:rPr lang="en-US" sz="5400" dirty="0">
                <a:solidFill>
                  <a:prstClr val="black"/>
                </a:solidFill>
                <a:effectLst>
                  <a:outerShdw blurRad="38100" dist="38100" dir="2700000" algn="tl">
                    <a:srgbClr val="000000">
                      <a:alpha val="43137"/>
                    </a:srgbClr>
                  </a:outerShdw>
                </a:effectLst>
                <a:latin typeface="Boucherie Block" panose="02000506000000020004" pitchFamily="2" charset="0"/>
              </a:rPr>
              <a:t>14:16-19</a:t>
            </a:r>
            <a:endParaRPr kumimoji="0" lang="en-US"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0" y="1371537"/>
            <a:ext cx="5388269" cy="5201198"/>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13223A3-D611-A389-38B2-E1E4CD8E1102}"/>
              </a:ext>
            </a:extLst>
          </p:cNvPr>
          <p:cNvSpPr txBox="1"/>
          <p:nvPr/>
        </p:nvSpPr>
        <p:spPr>
          <a:xfrm>
            <a:off x="100812" y="1612451"/>
            <a:ext cx="5149377" cy="3416320"/>
          </a:xfrm>
          <a:prstGeom prst="rect">
            <a:avLst/>
          </a:prstGeom>
          <a:noFill/>
        </p:spPr>
        <p:txBody>
          <a:bodyPr wrap="square" rtlCol="0">
            <a:spAutoFit/>
          </a:bodyPr>
          <a:lstStyle/>
          <a:p>
            <a:r>
              <a:rPr lang="en-US" sz="2400" dirty="0"/>
              <a:t>Therefore do not let what is for you a good thing be spoken of as evil; for the kingdom of God is not eating and drinking, but righteousness and peace and joy in the Holy Spirit. For he who in this way serves Christ is acceptable to God and approved by men. So then we pursue the things which make for peace and the building up of one another.</a:t>
            </a:r>
          </a:p>
        </p:txBody>
      </p:sp>
      <p:sp>
        <p:nvSpPr>
          <p:cNvPr id="12" name="TextBox 11">
            <a:extLst>
              <a:ext uri="{FF2B5EF4-FFF2-40B4-BE49-F238E27FC236}">
                <a16:creationId xmlns:a16="http://schemas.microsoft.com/office/drawing/2014/main" id="{150BFCBE-4C37-1E0E-BF9A-0F2F1E6C6606}"/>
              </a:ext>
            </a:extLst>
          </p:cNvPr>
          <p:cNvSpPr txBox="1"/>
          <p:nvPr/>
        </p:nvSpPr>
        <p:spPr>
          <a:xfrm>
            <a:off x="5134654" y="499765"/>
            <a:ext cx="6965906" cy="769441"/>
          </a:xfrm>
          <a:prstGeom prst="rect">
            <a:avLst/>
          </a:prstGeom>
          <a:noFill/>
        </p:spPr>
        <p:txBody>
          <a:bodyPr wrap="square" rtlCol="0">
            <a:spAutoFit/>
          </a:bodyPr>
          <a:lstStyle/>
          <a:p>
            <a:pPr lvl="0" algn="ctr">
              <a:defRPr/>
            </a:pPr>
            <a:r>
              <a:rPr lang="en-US" sz="4400" dirty="0">
                <a:effectLst>
                  <a:outerShdw blurRad="38100" dist="38100" dir="2700000" algn="tl">
                    <a:srgbClr val="000000">
                      <a:alpha val="43137"/>
                    </a:srgbClr>
                  </a:outerShdw>
                </a:effectLst>
                <a:latin typeface="Boucherie Block" panose="02000506000000020004" pitchFamily="2" charset="0"/>
              </a:rPr>
              <a:t>Keys To </a:t>
            </a:r>
            <a:r>
              <a:rPr lang="en-US" sz="4400" dirty="0">
                <a:solidFill>
                  <a:srgbClr val="C00000"/>
                </a:solidFill>
                <a:effectLst>
                  <a:outerShdw blurRad="38100" dist="38100" dir="2700000" algn="tl">
                    <a:srgbClr val="000000">
                      <a:alpha val="43137"/>
                    </a:srgbClr>
                  </a:outerShdw>
                </a:effectLst>
                <a:latin typeface="Boucherie Block" panose="02000506000000020004" pitchFamily="2" charset="0"/>
              </a:rPr>
              <a:t>Working Together</a:t>
            </a:r>
          </a:p>
        </p:txBody>
      </p:sp>
      <p:sp>
        <p:nvSpPr>
          <p:cNvPr id="14" name="TextBox 13">
            <a:extLst>
              <a:ext uri="{FF2B5EF4-FFF2-40B4-BE49-F238E27FC236}">
                <a16:creationId xmlns:a16="http://schemas.microsoft.com/office/drawing/2014/main" id="{4DE8EDB9-FDE1-36D0-9BDE-BAE698C789B9}"/>
              </a:ext>
            </a:extLst>
          </p:cNvPr>
          <p:cNvSpPr txBox="1"/>
          <p:nvPr/>
        </p:nvSpPr>
        <p:spPr>
          <a:xfrm>
            <a:off x="5489081" y="1448255"/>
            <a:ext cx="6485157" cy="469359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Our “opinions” can turn into our “problems”</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noProof="0" dirty="0">
                <a:solidFill>
                  <a:prstClr val="black"/>
                </a:solidFill>
                <a:latin typeface="Source Sans Pro" panose="020B0503030403020204" pitchFamily="34" charset="0"/>
                <a:ea typeface="Source Sans Pro" panose="020B0503030403020204" pitchFamily="34" charset="0"/>
              </a:rPr>
              <a:t>It’s critical to be able to distinguish between important and non-important things</a:t>
            </a:r>
            <a:endParaRPr kumimoji="0" lang="en-US" sz="2800" b="1" i="0" u="none" strike="noStrike" kern="1200" cap="none" spc="0" normalizeH="0" noProof="0" dirty="0">
              <a:ln>
                <a:noFill/>
              </a:ln>
              <a:solidFill>
                <a:prstClr val="black"/>
              </a:solidFill>
              <a:effectLst/>
              <a:uLnTx/>
              <a:uFillTx/>
              <a:latin typeface="Source Sans Pro" panose="020B0503030403020204" pitchFamily="34" charset="0"/>
              <a:ea typeface="Source Sans Pro" panose="020B0503030403020204" pitchFamily="34" charset="0"/>
              <a:cs typeface="+mn-cs"/>
            </a:endParaRP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When we get these right, we will be approved by everyone</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Our call is to </a:t>
            </a:r>
            <a:r>
              <a:rPr lang="en-US" sz="2800" b="1" dirty="0">
                <a:solidFill>
                  <a:srgbClr val="C00000"/>
                </a:solidFill>
                <a:latin typeface="Source Sans Pro" panose="020B0503030403020204" pitchFamily="34" charset="0"/>
                <a:ea typeface="Source Sans Pro" panose="020B0503030403020204" pitchFamily="34" charset="0"/>
              </a:rPr>
              <a:t>pursue peace!</a:t>
            </a:r>
          </a:p>
        </p:txBody>
      </p:sp>
    </p:spTree>
    <p:extLst>
      <p:ext uri="{BB962C8B-B14F-4D97-AF65-F5344CB8AC3E}">
        <p14:creationId xmlns:p14="http://schemas.microsoft.com/office/powerpoint/2010/main" val="401704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fade">
                                      <p:cBhvr>
                                        <p:cTn id="32" dur="500"/>
                                        <p:tgtEl>
                                          <p:spTgt spid="1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fade">
                                      <p:cBhvr>
                                        <p:cTn id="3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633774" y="400779"/>
            <a:ext cx="852126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ucherie Block" panose="02000506000000020004" pitchFamily="2" charset="0"/>
                <a:ea typeface="+mn-ea"/>
                <a:cs typeface="+mn-cs"/>
              </a:rPr>
              <a:t>Romans </a:t>
            </a:r>
            <a:r>
              <a:rPr lang="en-US" sz="5400" dirty="0">
                <a:solidFill>
                  <a:prstClr val="black"/>
                </a:solidFill>
                <a:effectLst>
                  <a:outerShdw blurRad="38100" dist="38100" dir="2700000" algn="tl">
                    <a:srgbClr val="000000">
                      <a:alpha val="43137"/>
                    </a:srgbClr>
                  </a:outerShdw>
                </a:effectLst>
                <a:latin typeface="Boucherie Block" panose="02000506000000020004" pitchFamily="2" charset="0"/>
              </a:rPr>
              <a:t>14:20-23</a:t>
            </a:r>
            <a:endParaRPr kumimoji="0" lang="en-US"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0" y="1371537"/>
            <a:ext cx="5388269" cy="5201198"/>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13223A3-D611-A389-38B2-E1E4CD8E1102}"/>
              </a:ext>
            </a:extLst>
          </p:cNvPr>
          <p:cNvSpPr txBox="1"/>
          <p:nvPr/>
        </p:nvSpPr>
        <p:spPr>
          <a:xfrm>
            <a:off x="100812" y="1612451"/>
            <a:ext cx="5287457" cy="5262979"/>
          </a:xfrm>
          <a:prstGeom prst="rect">
            <a:avLst/>
          </a:prstGeom>
          <a:noFill/>
        </p:spPr>
        <p:txBody>
          <a:bodyPr wrap="square" rtlCol="0">
            <a:spAutoFit/>
          </a:bodyPr>
          <a:lstStyle/>
          <a:p>
            <a:r>
              <a:rPr lang="en-US" sz="2400" dirty="0"/>
              <a:t>Do not tear down the work of God for the sake of food. All things indeed are clean, but they are evil for the man who eats and gives offense. It is good not to eat meat or to drink wine, or to do anything by which your brother stumbles. The faith which you have, have as your own conviction before God. Happy is he who does not condemn himself in what he approves. But he who doubts is condemned if he eats, because his eating is not from faith; and whatever is not from faith is sin.</a:t>
            </a:r>
          </a:p>
          <a:p>
            <a:endParaRPr lang="en-US" sz="2400" dirty="0"/>
          </a:p>
        </p:txBody>
      </p:sp>
      <p:sp>
        <p:nvSpPr>
          <p:cNvPr id="12" name="TextBox 11">
            <a:extLst>
              <a:ext uri="{FF2B5EF4-FFF2-40B4-BE49-F238E27FC236}">
                <a16:creationId xmlns:a16="http://schemas.microsoft.com/office/drawing/2014/main" id="{150BFCBE-4C37-1E0E-BF9A-0F2F1E6C6606}"/>
              </a:ext>
            </a:extLst>
          </p:cNvPr>
          <p:cNvSpPr txBox="1"/>
          <p:nvPr/>
        </p:nvSpPr>
        <p:spPr>
          <a:xfrm>
            <a:off x="5134654" y="499765"/>
            <a:ext cx="696590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dirty="0">
                <a:effectLst>
                  <a:outerShdw blurRad="38100" dist="38100" dir="2700000" algn="tl">
                    <a:srgbClr val="000000">
                      <a:alpha val="43137"/>
                    </a:srgbClr>
                  </a:outerShdw>
                </a:effectLst>
                <a:latin typeface="Boucherie Block" panose="02000506000000020004" pitchFamily="2" charset="0"/>
              </a:rPr>
              <a:t>Keys to </a:t>
            </a:r>
            <a:r>
              <a:rPr lang="en-US" sz="4400" noProof="0" dirty="0">
                <a:solidFill>
                  <a:srgbClr val="C00000"/>
                </a:solidFill>
                <a:effectLst>
                  <a:outerShdw blurRad="38100" dist="38100" dir="2700000" algn="tl">
                    <a:srgbClr val="000000">
                      <a:alpha val="43137"/>
                    </a:srgbClr>
                  </a:outerShdw>
                </a:effectLst>
                <a:latin typeface="Boucherie Block" panose="02000506000000020004" pitchFamily="2" charset="0"/>
              </a:rPr>
              <a:t>Working Together</a:t>
            </a:r>
            <a:endParaRPr kumimoji="0" lang="en-US" sz="4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ndParaRPr>
          </a:p>
        </p:txBody>
      </p:sp>
      <p:sp>
        <p:nvSpPr>
          <p:cNvPr id="14" name="TextBox 13">
            <a:extLst>
              <a:ext uri="{FF2B5EF4-FFF2-40B4-BE49-F238E27FC236}">
                <a16:creationId xmlns:a16="http://schemas.microsoft.com/office/drawing/2014/main" id="{4DE8EDB9-FDE1-36D0-9BDE-BAE698C789B9}"/>
              </a:ext>
            </a:extLst>
          </p:cNvPr>
          <p:cNvSpPr txBox="1"/>
          <p:nvPr/>
        </p:nvSpPr>
        <p:spPr>
          <a:xfrm>
            <a:off x="5478516" y="1710154"/>
            <a:ext cx="6485157" cy="469359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People’s relationships to God are more important than my liberties</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We should forgo things that may cause our brother to sin</a:t>
            </a:r>
            <a:endParaRPr kumimoji="0" lang="en-US" sz="2800" b="1" i="0" u="none" strike="noStrike" kern="1200" cap="none" spc="0" normalizeH="0" noProof="0" dirty="0">
              <a:ln>
                <a:noFill/>
              </a:ln>
              <a:solidFill>
                <a:prstClr val="black"/>
              </a:solidFill>
              <a:effectLst/>
              <a:uLnTx/>
              <a:uFillTx/>
              <a:latin typeface="Source Sans Pro" panose="020B0503030403020204" pitchFamily="34" charset="0"/>
              <a:ea typeface="Source Sans Pro" panose="020B0503030403020204" pitchFamily="34" charset="0"/>
              <a:cs typeface="+mn-cs"/>
            </a:endParaRP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Everyone should have a good conscience before God</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Our allegiance to God takes first precedent in everything</a:t>
            </a:r>
            <a:endParaRPr lang="en-US" sz="2800" b="1" dirty="0">
              <a:solidFill>
                <a:srgbClr val="C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9850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fade">
                                      <p:cBhvr>
                                        <p:cTn id="32" dur="500"/>
                                        <p:tgtEl>
                                          <p:spTgt spid="1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fade">
                                      <p:cBhvr>
                                        <p:cTn id="3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8794393-bfcb-49f5-95d1-58082807315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C6FBD6ECA7904397234071E633F223" ma:contentTypeVersion="13" ma:contentTypeDescription="Create a new document." ma:contentTypeScope="" ma:versionID="ec5a3c21bd35f82d7527e78702c339d7">
  <xsd:schema xmlns:xsd="http://www.w3.org/2001/XMLSchema" xmlns:xs="http://www.w3.org/2001/XMLSchema" xmlns:p="http://schemas.microsoft.com/office/2006/metadata/properties" xmlns:ns3="78794393-bfcb-49f5-95d1-58082807315f" xmlns:ns4="af9712b8-58ea-419a-a1f5-841759f842ac" targetNamespace="http://schemas.microsoft.com/office/2006/metadata/properties" ma:root="true" ma:fieldsID="3d0813a4417a7f743d9e2e1b8ba9c7f5" ns3:_="" ns4:_="">
    <xsd:import namespace="78794393-bfcb-49f5-95d1-58082807315f"/>
    <xsd:import namespace="af9712b8-58ea-419a-a1f5-841759f842a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794393-bfcb-49f5-95d1-5808280731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9712b8-58ea-419a-a1f5-841759f842a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363A6D-8F11-405F-AD89-465F2FC93D46}">
  <ds:schemaRefs>
    <ds:schemaRef ds:uri="http://schemas.microsoft.com/sharepoint/v3/contenttype/forms"/>
  </ds:schemaRefs>
</ds:datastoreItem>
</file>

<file path=customXml/itemProps2.xml><?xml version="1.0" encoding="utf-8"?>
<ds:datastoreItem xmlns:ds="http://schemas.openxmlformats.org/officeDocument/2006/customXml" ds:itemID="{31BAE175-F6DC-4B85-B564-9F8BA122EA4B}">
  <ds:schemaRefs>
    <ds:schemaRef ds:uri="http://purl.org/dc/term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 ds:uri="78794393-bfcb-49f5-95d1-58082807315f"/>
    <ds:schemaRef ds:uri="http://schemas.microsoft.com/office/2006/documentManagement/types"/>
    <ds:schemaRef ds:uri="af9712b8-58ea-419a-a1f5-841759f842ac"/>
    <ds:schemaRef ds:uri="http://schemas.microsoft.com/office/2006/metadata/properties"/>
  </ds:schemaRefs>
</ds:datastoreItem>
</file>

<file path=customXml/itemProps3.xml><?xml version="1.0" encoding="utf-8"?>
<ds:datastoreItem xmlns:ds="http://schemas.openxmlformats.org/officeDocument/2006/customXml" ds:itemID="{4D50DBE0-C1DC-455A-8117-DAB91B52EE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794393-bfcb-49f5-95d1-58082807315f"/>
    <ds:schemaRef ds:uri="af9712b8-58ea-419a-a1f5-841759f842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8623</TotalTime>
  <Words>513</Words>
  <Application>Microsoft Office PowerPoint</Application>
  <PresentationFormat>Widescreen</PresentationFormat>
  <Paragraphs>37</Paragraphs>
  <Slides>7</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 Light</vt:lpstr>
      <vt:lpstr>Calibri</vt:lpstr>
      <vt:lpstr>Source Sans Pro</vt:lpstr>
      <vt:lpstr>Boucherie Block</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Tramell (STRAM2195)</dc:creator>
  <cp:lastModifiedBy>Steven Tramell (STRAM2195)</cp:lastModifiedBy>
  <cp:revision>12</cp:revision>
  <dcterms:created xsi:type="dcterms:W3CDTF">2024-01-02T12:56:27Z</dcterms:created>
  <dcterms:modified xsi:type="dcterms:W3CDTF">2024-03-20T22:41:22Z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0x010100A5C6FBD6ECA7904397234071E633F223</vt:lpwstr>
  </property>
</Properties>
</file>